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4319588" cy="32400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69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530264"/>
            <a:ext cx="3671650" cy="1128031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701796"/>
            <a:ext cx="3239691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8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72505"/>
            <a:ext cx="931411" cy="27458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172505"/>
            <a:ext cx="2740239" cy="27458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333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807773"/>
            <a:ext cx="3725645" cy="1347786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2168310"/>
            <a:ext cx="3725645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82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82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4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05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72506"/>
            <a:ext cx="3725645" cy="62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794272"/>
            <a:ext cx="1827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1183532"/>
            <a:ext cx="1827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794272"/>
            <a:ext cx="1836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1183532"/>
            <a:ext cx="1836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83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07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466513"/>
            <a:ext cx="2186791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50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466513"/>
            <a:ext cx="2186791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9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72506"/>
            <a:ext cx="3725645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862523"/>
            <a:ext cx="3725645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CCDD80-8F28-4992-BDB1-9A636FFD18D5}" type="datetimeFigureOut">
              <a:rPr lang="es-MX" smtClean="0"/>
              <a:t>27/02/2025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3003082"/>
            <a:ext cx="1457861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07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r las imágenes de origen">
            <a:extLst>
              <a:ext uri="{FF2B5EF4-FFF2-40B4-BE49-F238E27FC236}">
                <a16:creationId xmlns:a16="http://schemas.microsoft.com/office/drawing/2014/main" id="{AC1132C7-31CE-D3EE-9C19-4B20469C2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797"/>
            <a:ext cx="4319588" cy="3293687"/>
          </a:xfrm>
          <a:prstGeom prst="rect">
            <a:avLst/>
          </a:prstGeom>
          <a:noFill/>
        </p:spPr>
      </p:pic>
      <p:sp>
        <p:nvSpPr>
          <p:cNvPr id="6" name="Cuadro de texto 2">
            <a:extLst>
              <a:ext uri="{FF2B5EF4-FFF2-40B4-BE49-F238E27FC236}">
                <a16:creationId xmlns:a16="http://schemas.microsoft.com/office/drawing/2014/main" id="{644CEC82-7255-379F-D72B-83BFFAFB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8" y="372271"/>
            <a:ext cx="1076322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891.00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EC0F72AB-60CE-C672-2AAD-8CABE0EC4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1" y="714381"/>
            <a:ext cx="3543298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Ochocientos </a:t>
            </a:r>
            <a:r>
              <a:rPr lang="es-MX" sz="11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noventa y un pesos </a:t>
            </a:r>
            <a:r>
              <a:rPr lang="es-MX" sz="1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00/100 M.X.</a:t>
            </a:r>
            <a:endParaRPr lang="es-MX" sz="8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373C06E-B735-77C9-31D8-9C501B731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5" y="1289675"/>
            <a:ext cx="3990975" cy="40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D1DA5E63-6987-DBCB-4575-FCF73056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5" y="1961189"/>
            <a:ext cx="336994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9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Felipe Torres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9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Adrian</a:t>
            </a:r>
            <a:r>
              <a:rPr lang="es-MX" sz="9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Checa	 </a:t>
            </a:r>
          </a:p>
        </p:txBody>
      </p: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3AEBFFF6-6B49-567E-75CE-90607EB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131" y="1995320"/>
            <a:ext cx="871538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0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$445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0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$445</a:t>
            </a: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2">
            <a:extLst>
              <a:ext uri="{FF2B5EF4-FFF2-40B4-BE49-F238E27FC236}">
                <a16:creationId xmlns:a16="http://schemas.microsoft.com/office/drawing/2014/main" id="{77ED9FA2-9EA5-3D8D-D716-63D8099E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07" y="2706192"/>
            <a:ext cx="1119981" cy="26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27/02/25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 de texto 2">
            <a:extLst>
              <a:ext uri="{FF2B5EF4-FFF2-40B4-BE49-F238E27FC236}">
                <a16:creationId xmlns:a16="http://schemas.microsoft.com/office/drawing/2014/main" id="{DBDA2228-8C4F-FA9B-9619-5B0D392D8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538" y="2723411"/>
            <a:ext cx="1321278" cy="23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Felipe Torres Villegas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AA3113E4-120F-683F-7BE2-4C2145A35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9354" y="1130594"/>
            <a:ext cx="4920023" cy="54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lvl="4">
              <a:lnSpc>
                <a:spcPct val="107000"/>
              </a:lnSpc>
              <a:spcAft>
                <a:spcPts val="800"/>
              </a:spcAft>
            </a:pPr>
            <a:r>
              <a:rPr lang="es-MX" sz="9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Comida y cena de Felipe Torres y Adrián Checa en Yucavera  (no ha llegado factura de </a:t>
            </a:r>
            <a:r>
              <a:rPr lang="es-MX" sz="9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comida y cena)</a:t>
            </a:r>
            <a:endParaRPr lang="es-MX" sz="900" dirty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682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47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Carlos Perez Ortiz</dc:creator>
  <cp:lastModifiedBy>Felipe De Jesus Torres Villegas</cp:lastModifiedBy>
  <cp:revision>4</cp:revision>
  <cp:lastPrinted>2024-09-20T01:12:07Z</cp:lastPrinted>
  <dcterms:created xsi:type="dcterms:W3CDTF">2024-09-20T01:02:31Z</dcterms:created>
  <dcterms:modified xsi:type="dcterms:W3CDTF">2025-02-27T15:39:00Z</dcterms:modified>
</cp:coreProperties>
</file>