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25/05/2023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5</a:t>
            </a:r>
            <a:r>
              <a:rPr lang="es-MX" dirty="0" smtClean="0"/>
              <a:t>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QUINIENTOS 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TAXI SIN FACTURA  HOTEL-SONATA IDA  Y REGRESO, </a:t>
            </a:r>
            <a:r>
              <a:rPr lang="es-MX" smtClean="0"/>
              <a:t>CENA </a:t>
            </a:r>
            <a:endParaRPr lang="es-MX" smtClean="0"/>
          </a:p>
          <a:p>
            <a:r>
              <a:rPr lang="es-MX" smtClean="0"/>
              <a:t> </a:t>
            </a:r>
            <a:r>
              <a:rPr lang="es-MX" dirty="0" smtClean="0"/>
              <a:t>19-05-2023.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$500.00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smtClean="0"/>
              <a:t>19-05-2023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37</cp:revision>
  <dcterms:created xsi:type="dcterms:W3CDTF">2020-04-06T16:29:51Z</dcterms:created>
  <dcterms:modified xsi:type="dcterms:W3CDTF">2023-05-25T17:04:02Z</dcterms:modified>
</cp:coreProperties>
</file>