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ia Espíndola Medel" initials="AMEM" lastIdx="0" clrIdx="0">
    <p:extLst>
      <p:ext uri="{19B8F6BF-5375-455C-9EA6-DF929625EA0E}">
        <p15:presenceInfo xmlns:p15="http://schemas.microsoft.com/office/powerpoint/2012/main" userId="S-1-12-1-4116211962-1208382820-3746789524-2126820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7501B-0B75-5D16-AC5C-BE44EA2F29C0}" v="54" dt="2021-07-23T17:10:43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06/08/2024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06/08/2024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06/08/2024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83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06/08/2024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2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06/08/2024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52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06/08/2024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3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06/08/2024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8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06/08/2024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08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06/08/2024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5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06/08/2024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06/08/2024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B428-58CC-444F-8543-577DBCA37D30}" type="datetimeFigureOut">
              <a:rPr lang="es-MX" smtClean="0"/>
              <a:t>06/08/2024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4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3281621" y="1357167"/>
            <a:ext cx="7092661" cy="461968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661862" y="1853738"/>
            <a:ext cx="1379913" cy="38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1,200.00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971011" y="2244436"/>
            <a:ext cx="504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MIL  DOSCIENTOS   PESOS 00/100 M.N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757353" y="3025833"/>
            <a:ext cx="6259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PASAJES KAREN SIN FACTURA  CASA-GRANJA PP28,  SEMANA  DEL  </a:t>
            </a:r>
            <a:r>
              <a:rPr lang="es-MX" dirty="0" smtClean="0"/>
              <a:t>29 </a:t>
            </a:r>
            <a:r>
              <a:rPr lang="es-MX" dirty="0" smtClean="0"/>
              <a:t>AL  </a:t>
            </a:r>
            <a:r>
              <a:rPr lang="es-MX" dirty="0" smtClean="0"/>
              <a:t>03 </a:t>
            </a:r>
            <a:r>
              <a:rPr lang="es-MX" dirty="0" smtClean="0"/>
              <a:t>DE  </a:t>
            </a:r>
            <a:r>
              <a:rPr lang="es-MX" dirty="0" smtClean="0"/>
              <a:t>AGOSTO </a:t>
            </a:r>
            <a:r>
              <a:rPr lang="es-MX" dirty="0" smtClean="0"/>
              <a:t>. 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770416" y="4132009"/>
            <a:ext cx="60932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     Agropecuaria La Fortuna, SA de CV                            </a:t>
            </a:r>
            <a:r>
              <a:rPr lang="es-MX" dirty="0" smtClean="0"/>
              <a:t>$1200.00</a:t>
            </a:r>
            <a:endParaRPr lang="es-MX" dirty="0"/>
          </a:p>
          <a:p>
            <a:r>
              <a:rPr lang="es-MX" dirty="0"/>
              <a:t>      </a:t>
            </a:r>
            <a:r>
              <a:rPr lang="es-MX" dirty="0" err="1"/>
              <a:t>Ce.Co</a:t>
            </a:r>
            <a:r>
              <a:rPr lang="es-MX" dirty="0" smtClean="0"/>
              <a:t>.  </a:t>
            </a:r>
            <a:r>
              <a:rPr lang="es-MX" dirty="0" smtClean="0"/>
              <a:t>AF271520.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422371" y="5220393"/>
            <a:ext cx="175398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06-08-2024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6252357" y="5192929"/>
            <a:ext cx="342173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C.P. ARISBE  OROPEZA ESCALONA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9399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74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Espíndola Medel</dc:creator>
  <cp:lastModifiedBy>Amanda Lopez Castro</cp:lastModifiedBy>
  <cp:revision>56</cp:revision>
  <dcterms:created xsi:type="dcterms:W3CDTF">2020-04-06T16:29:51Z</dcterms:created>
  <dcterms:modified xsi:type="dcterms:W3CDTF">2024-08-06T21:19:54Z</dcterms:modified>
</cp:coreProperties>
</file>