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30/07/2024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</a:t>
            </a:r>
            <a:r>
              <a:rPr lang="es-MX" dirty="0" smtClean="0"/>
              <a:t>DOSCIENTOS  </a:t>
            </a:r>
            <a:r>
              <a:rPr lang="es-MX" dirty="0" smtClean="0"/>
              <a:t>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PP28,  SEMANA  DEL  </a:t>
            </a:r>
            <a:r>
              <a:rPr lang="es-MX" dirty="0" smtClean="0"/>
              <a:t>22 </a:t>
            </a:r>
            <a:r>
              <a:rPr lang="es-MX" dirty="0" smtClean="0"/>
              <a:t>AL  </a:t>
            </a:r>
            <a:r>
              <a:rPr lang="es-MX" dirty="0" smtClean="0"/>
              <a:t>27 </a:t>
            </a:r>
            <a:r>
              <a:rPr lang="es-MX" dirty="0" smtClean="0"/>
              <a:t>DE  JULIO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</a:t>
            </a:r>
            <a:r>
              <a:rPr lang="es-MX" dirty="0" smtClean="0"/>
              <a:t>1200.00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30</a:t>
            </a:r>
            <a:r>
              <a:rPr lang="es-MX" dirty="0" smtClean="0"/>
              <a:t>-07-2024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55</cp:revision>
  <dcterms:created xsi:type="dcterms:W3CDTF">2020-04-06T16:29:51Z</dcterms:created>
  <dcterms:modified xsi:type="dcterms:W3CDTF">2024-07-30T19:10:05Z</dcterms:modified>
</cp:coreProperties>
</file>