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1000.00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MIL</a:t>
            </a:r>
            <a:r>
              <a:rPr lang="es-MX" dirty="0" smtClean="0"/>
              <a:t>   </a:t>
            </a:r>
            <a:r>
              <a:rPr lang="es-MX" dirty="0" smtClean="0"/>
              <a:t>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PASAJES KAREN SIN </a:t>
            </a:r>
            <a:r>
              <a:rPr lang="es-MX" dirty="0" smtClean="0"/>
              <a:t>FACTURA  </a:t>
            </a:r>
            <a:r>
              <a:rPr lang="es-MX" dirty="0" smtClean="0"/>
              <a:t>CASA-GRANJA PP28,  SEMANA  DEL  16 AL  20 DE  JULIO </a:t>
            </a:r>
            <a:r>
              <a:rPr lang="es-MX" dirty="0" smtClean="0"/>
              <a:t>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$1000.00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22-07-2024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73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53</cp:revision>
  <dcterms:created xsi:type="dcterms:W3CDTF">2020-04-06T16:29:51Z</dcterms:created>
  <dcterms:modified xsi:type="dcterms:W3CDTF">2024-07-22T15:21:11Z</dcterms:modified>
</cp:coreProperties>
</file>