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 </a:t>
            </a:r>
            <a:r>
              <a:rPr lang="es-MX" dirty="0" smtClean="0"/>
              <a:t>OFICINAS SONATA  </a:t>
            </a:r>
            <a:r>
              <a:rPr lang="es-MX" dirty="0" smtClean="0"/>
              <a:t> </a:t>
            </a:r>
            <a:r>
              <a:rPr lang="es-MX" dirty="0" smtClean="0"/>
              <a:t>A </a:t>
            </a:r>
            <a:r>
              <a:rPr lang="es-MX" dirty="0" smtClean="0"/>
              <a:t> CAPU, FIRMA CONTRATO CONFIDENCIALIDAD 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01-07-2024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52</cp:revision>
  <dcterms:created xsi:type="dcterms:W3CDTF">2020-04-06T16:29:51Z</dcterms:created>
  <dcterms:modified xsi:type="dcterms:W3CDTF">2024-07-03T15:48:57Z</dcterms:modified>
</cp:coreProperties>
</file>