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19/12/2023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19/12/2023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19/12/2023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19/12/2023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19/12/2023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19/12/2023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19/12/2023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19/12/2023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19/12/2023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19/12/2023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19/12/2023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19/12/2023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DOSCIENTOS </a:t>
            </a:r>
            <a:r>
              <a:rPr lang="es-MX" dirty="0" smtClean="0"/>
              <a:t>  </a:t>
            </a:r>
            <a:r>
              <a:rPr lang="es-MX" dirty="0" smtClean="0"/>
              <a:t>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TAXI SIN FACTURA  DE </a:t>
            </a:r>
            <a:r>
              <a:rPr lang="es-MX" dirty="0" smtClean="0"/>
              <a:t>CASA A EL PASEO EN TEHUACAN DIAS 11 Y 15 DE </a:t>
            </a:r>
            <a:r>
              <a:rPr lang="es-MX" smtClean="0"/>
              <a:t>DICIEMBRE . 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</a:t>
            </a:r>
            <a:r>
              <a:rPr lang="es-MX" dirty="0" smtClean="0"/>
              <a:t>$</a:t>
            </a:r>
            <a:r>
              <a:rPr lang="es-MX" dirty="0" smtClean="0"/>
              <a:t>200.00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AF300220.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15-12-2023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342173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ESCALONA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75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50</cp:revision>
  <dcterms:created xsi:type="dcterms:W3CDTF">2020-04-06T16:29:51Z</dcterms:created>
  <dcterms:modified xsi:type="dcterms:W3CDTF">2023-12-19T21:51:26Z</dcterms:modified>
</cp:coreProperties>
</file>