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30/10/2023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30/10/2023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30/10/2023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30/10/2023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30/10/2023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30/10/2023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30/10/2023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30/10/2023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30/10/2023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30/10/2023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30/10/2023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30/10/2023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CIEN  </a:t>
            </a:r>
            <a:r>
              <a:rPr lang="es-MX" dirty="0" smtClean="0"/>
              <a:t>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COMIDA SIN FACTURA DIA  23/10/2023 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</a:t>
            </a:r>
            <a:r>
              <a:rPr lang="es-MX" dirty="0" smtClean="0"/>
              <a:t>$100.00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AF300220.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23-10-2023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34217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ESCALONA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63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45</cp:revision>
  <dcterms:created xsi:type="dcterms:W3CDTF">2020-04-06T16:29:51Z</dcterms:created>
  <dcterms:modified xsi:type="dcterms:W3CDTF">2023-10-30T21:23:28Z</dcterms:modified>
</cp:coreProperties>
</file>