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30/10/2023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CIEN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COMIDA SIN FACTURA DIA  23/10/2023 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23-10-2023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45</cp:revision>
  <dcterms:created xsi:type="dcterms:W3CDTF">2020-04-06T16:29:51Z</dcterms:created>
  <dcterms:modified xsi:type="dcterms:W3CDTF">2023-10-30T21:23:28Z</dcterms:modified>
</cp:coreProperties>
</file>