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20/07/2023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20/07/2023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20/07/2023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20/07/2023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20/07/2023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20/07/2023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20/07/2023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20/07/2023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20/07/2023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20/07/2023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20/07/2023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20/07/2023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500.00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QUINIENTOS  PESOS</a:t>
            </a:r>
            <a:r>
              <a:rPr lang="es-MX" dirty="0" smtClean="0"/>
              <a:t> </a:t>
            </a:r>
            <a:r>
              <a:rPr lang="es-MX" dirty="0" smtClean="0"/>
              <a:t>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GASTOS  SIN TICKET  NI FACTURA  POR PASAJES  DE CARMEN, MONSERRAT, ARTURO  Y JOSE  LUIS  6 Y  13 DE JULIO 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$500.00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20-07-2023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81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41</cp:revision>
  <dcterms:created xsi:type="dcterms:W3CDTF">2020-04-06T16:29:51Z</dcterms:created>
  <dcterms:modified xsi:type="dcterms:W3CDTF">2023-07-20T18:47:53Z</dcterms:modified>
</cp:coreProperties>
</file>