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a Maria Espíndola Medel" initials="AMEM" lastIdx="0" clrIdx="0">
    <p:extLst>
      <p:ext uri="{19B8F6BF-5375-455C-9EA6-DF929625EA0E}">
        <p15:presenceInfo xmlns:p15="http://schemas.microsoft.com/office/powerpoint/2012/main" userId="S-1-12-1-4116211962-1208382820-3746789524-212682094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anda Lopez Castro" userId="a49f95e1-456a-4da1-9beb-add74c67f313" providerId="ADAL" clId="{405158E0-0051-4F21-A509-E4EBC4894C8D}"/>
    <pc:docChg chg="custSel modSld">
      <pc:chgData name="Amanda Lopez Castro" userId="a49f95e1-456a-4da1-9beb-add74c67f313" providerId="ADAL" clId="{405158E0-0051-4F21-A509-E4EBC4894C8D}" dt="2026-04-14T16:19:26.223" v="241" actId="20577"/>
      <pc:docMkLst>
        <pc:docMk/>
      </pc:docMkLst>
      <pc:sldChg chg="modSp mod">
        <pc:chgData name="Amanda Lopez Castro" userId="a49f95e1-456a-4da1-9beb-add74c67f313" providerId="ADAL" clId="{405158E0-0051-4F21-A509-E4EBC4894C8D}" dt="2026-04-14T16:19:26.223" v="241" actId="20577"/>
        <pc:sldMkLst>
          <pc:docMk/>
          <pc:sldMk cId="3869399086" sldId="257"/>
        </pc:sldMkLst>
        <pc:spChg chg="mod">
          <ac:chgData name="Amanda Lopez Castro" userId="a49f95e1-456a-4da1-9beb-add74c67f313" providerId="ADAL" clId="{405158E0-0051-4F21-A509-E4EBC4894C8D}" dt="2026-04-14T16:18:02.828" v="122" actId="20577"/>
          <ac:spMkLst>
            <pc:docMk/>
            <pc:sldMk cId="3869399086" sldId="257"/>
            <ac:spMk id="3" creationId="{00000000-0000-0000-0000-000000000000}"/>
          </ac:spMkLst>
        </pc:spChg>
        <pc:spChg chg="mod">
          <ac:chgData name="Amanda Lopez Castro" userId="a49f95e1-456a-4da1-9beb-add74c67f313" providerId="ADAL" clId="{405158E0-0051-4F21-A509-E4EBC4894C8D}" dt="2026-04-14T16:18:26.466" v="160" actId="20577"/>
          <ac:spMkLst>
            <pc:docMk/>
            <pc:sldMk cId="3869399086" sldId="257"/>
            <ac:spMk id="4" creationId="{00000000-0000-0000-0000-000000000000}"/>
          </ac:spMkLst>
        </pc:spChg>
        <pc:spChg chg="mod">
          <ac:chgData name="Amanda Lopez Castro" userId="a49f95e1-456a-4da1-9beb-add74c67f313" providerId="ADAL" clId="{405158E0-0051-4F21-A509-E4EBC4894C8D}" dt="2026-04-14T16:19:03.493" v="227" actId="20577"/>
          <ac:spMkLst>
            <pc:docMk/>
            <pc:sldMk cId="3869399086" sldId="257"/>
            <ac:spMk id="5" creationId="{00000000-0000-0000-0000-000000000000}"/>
          </ac:spMkLst>
        </pc:spChg>
        <pc:spChg chg="mod">
          <ac:chgData name="Amanda Lopez Castro" userId="a49f95e1-456a-4da1-9beb-add74c67f313" providerId="ADAL" clId="{405158E0-0051-4F21-A509-E4EBC4894C8D}" dt="2026-04-14T16:19:10.504" v="235" actId="6549"/>
          <ac:spMkLst>
            <pc:docMk/>
            <pc:sldMk cId="3869399086" sldId="257"/>
            <ac:spMk id="6" creationId="{00000000-0000-0000-0000-000000000000}"/>
          </ac:spMkLst>
        </pc:spChg>
        <pc:spChg chg="mod">
          <ac:chgData name="Amanda Lopez Castro" userId="a49f95e1-456a-4da1-9beb-add74c67f313" providerId="ADAL" clId="{405158E0-0051-4F21-A509-E4EBC4894C8D}" dt="2026-04-14T16:19:26.223" v="241" actId="20577"/>
          <ac:spMkLst>
            <pc:docMk/>
            <pc:sldMk cId="3869399086" sldId="257"/>
            <ac:spMk id="7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B428-58CC-444F-8543-577DBCA37D30}" type="datetimeFigureOut">
              <a:rPr lang="es-MX" smtClean="0"/>
              <a:t>14/04/2026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82990-7D76-4328-8D51-2F0EB4A5EB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63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B428-58CC-444F-8543-577DBCA37D30}" type="datetimeFigureOut">
              <a:rPr lang="es-MX" smtClean="0"/>
              <a:t>14/04/2026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82990-7D76-4328-8D51-2F0EB4A5EB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3294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B428-58CC-444F-8543-577DBCA37D30}" type="datetimeFigureOut">
              <a:rPr lang="es-MX" smtClean="0"/>
              <a:t>14/04/2026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82990-7D76-4328-8D51-2F0EB4A5EB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9834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B428-58CC-444F-8543-577DBCA37D30}" type="datetimeFigureOut">
              <a:rPr lang="es-MX" smtClean="0"/>
              <a:t>14/04/2026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82990-7D76-4328-8D51-2F0EB4A5EB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48232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B428-58CC-444F-8543-577DBCA37D30}" type="datetimeFigureOut">
              <a:rPr lang="es-MX" smtClean="0"/>
              <a:t>14/04/2026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82990-7D76-4328-8D51-2F0EB4A5EB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43525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B428-58CC-444F-8543-577DBCA37D30}" type="datetimeFigureOut">
              <a:rPr lang="es-MX" smtClean="0"/>
              <a:t>14/04/2026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82990-7D76-4328-8D51-2F0EB4A5EB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67357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B428-58CC-444F-8543-577DBCA37D30}" type="datetimeFigureOut">
              <a:rPr lang="es-MX" smtClean="0"/>
              <a:t>14/04/2026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82990-7D76-4328-8D51-2F0EB4A5EB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40689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B428-58CC-444F-8543-577DBCA37D30}" type="datetimeFigureOut">
              <a:rPr lang="es-MX" smtClean="0"/>
              <a:t>14/04/2026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82990-7D76-4328-8D51-2F0EB4A5EB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21089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B428-58CC-444F-8543-577DBCA37D30}" type="datetimeFigureOut">
              <a:rPr lang="es-MX" smtClean="0"/>
              <a:t>14/04/2026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82990-7D76-4328-8D51-2F0EB4A5EB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89554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B428-58CC-444F-8543-577DBCA37D30}" type="datetimeFigureOut">
              <a:rPr lang="es-MX" smtClean="0"/>
              <a:t>14/04/2026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82990-7D76-4328-8D51-2F0EB4A5EB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85484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B428-58CC-444F-8543-577DBCA37D30}" type="datetimeFigureOut">
              <a:rPr lang="es-MX" smtClean="0"/>
              <a:t>14/04/2026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82990-7D76-4328-8D51-2F0EB4A5EB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80692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1BB428-58CC-444F-8543-577DBCA37D30}" type="datetimeFigureOut">
              <a:rPr lang="es-MX" smtClean="0"/>
              <a:t>14/04/2026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82990-7D76-4328-8D51-2F0EB4A5EB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46442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/>
          <p:nvPr/>
        </p:nvPicPr>
        <p:blipFill>
          <a:blip r:embed="rId2"/>
          <a:stretch>
            <a:fillRect/>
          </a:stretch>
        </p:blipFill>
        <p:spPr>
          <a:xfrm>
            <a:off x="3281621" y="1357167"/>
            <a:ext cx="7092661" cy="4619683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8661862" y="1853738"/>
            <a:ext cx="1379913" cy="382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1,188.00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3770417" y="2244436"/>
            <a:ext cx="62464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MIL CIENTO OCHENTA Y OCHO PESOS 00/100 M.N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3757353" y="3025833"/>
            <a:ext cx="62594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PASAJES  VERACRUZ – TEHUACAN IDA  Y REGRESO CASSANDRA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3770416" y="4132009"/>
            <a:ext cx="6093229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MX" dirty="0"/>
              <a:t>     Agropecuaria La Fortuna, SA de CV                            $1,188.00</a:t>
            </a:r>
          </a:p>
          <a:p>
            <a:r>
              <a:rPr lang="es-MX" dirty="0"/>
              <a:t>      </a:t>
            </a:r>
            <a:r>
              <a:rPr lang="es-MX" dirty="0" err="1"/>
              <a:t>Ce.Co</a:t>
            </a:r>
            <a:r>
              <a:rPr lang="es-MX" dirty="0"/>
              <a:t>.  AF300220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4422371" y="5220393"/>
            <a:ext cx="1753985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MX"/>
              <a:t>14-04-2026</a:t>
            </a:r>
            <a:endParaRPr lang="es-MX" dirty="0"/>
          </a:p>
        </p:txBody>
      </p:sp>
      <p:sp>
        <p:nvSpPr>
          <p:cNvPr id="8" name="CuadroTexto 7"/>
          <p:cNvSpPr txBox="1"/>
          <p:nvPr/>
        </p:nvSpPr>
        <p:spPr>
          <a:xfrm>
            <a:off x="6252357" y="5192929"/>
            <a:ext cx="3421730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MX" dirty="0"/>
              <a:t>C.P. ARISBE  OROPEZA ESCALONA</a:t>
            </a:r>
          </a:p>
        </p:txBody>
      </p:sp>
    </p:spTree>
    <p:extLst>
      <p:ext uri="{BB962C8B-B14F-4D97-AF65-F5344CB8AC3E}">
        <p14:creationId xmlns:p14="http://schemas.microsoft.com/office/powerpoint/2010/main" val="38693990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43</Words>
  <Application>Microsoft Office PowerPoint</Application>
  <PresentationFormat>Panorámica</PresentationFormat>
  <Paragraphs>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Maria Espíndola Medel</dc:creator>
  <cp:lastModifiedBy>Amanda Lopez Castro</cp:lastModifiedBy>
  <cp:revision>63</cp:revision>
  <dcterms:created xsi:type="dcterms:W3CDTF">2020-04-06T16:29:51Z</dcterms:created>
  <dcterms:modified xsi:type="dcterms:W3CDTF">2026-04-14T16:19:27Z</dcterms:modified>
</cp:coreProperties>
</file>