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165.00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CIENTO SESENTA  Y </a:t>
            </a:r>
            <a:r>
              <a:rPr lang="es-MX" dirty="0" smtClean="0"/>
              <a:t>CINCO    </a:t>
            </a:r>
            <a:r>
              <a:rPr lang="es-MX" dirty="0" smtClean="0"/>
              <a:t>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CENA   SIN FACTURA EN VERACRUZ DIA  9 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</a:t>
            </a:r>
            <a:r>
              <a:rPr lang="es-MX" dirty="0" smtClean="0"/>
              <a:t>165.00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09-06-2023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70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39</cp:revision>
  <dcterms:created xsi:type="dcterms:W3CDTF">2020-04-06T16:29:51Z</dcterms:created>
  <dcterms:modified xsi:type="dcterms:W3CDTF">2023-06-15T20:16:42Z</dcterms:modified>
</cp:coreProperties>
</file>