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Maria Espíndola Medel" initials="AMEM" lastIdx="0" clrIdx="0">
    <p:extLst>
      <p:ext uri="{19B8F6BF-5375-455C-9EA6-DF929625EA0E}">
        <p15:presenceInfo xmlns:p15="http://schemas.microsoft.com/office/powerpoint/2012/main" userId="S-1-12-1-4116211962-1208382820-3746789524-21268209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Lopez Castro" userId="a49f95e1-456a-4da1-9beb-add74c67f313" providerId="ADAL" clId="{5D731B76-B80A-407D-B7E9-7007B2EC1E24}"/>
    <pc:docChg chg="custSel modSld">
      <pc:chgData name="Amanda Lopez Castro" userId="a49f95e1-456a-4da1-9beb-add74c67f313" providerId="ADAL" clId="{5D731B76-B80A-407D-B7E9-7007B2EC1E24}" dt="2025-04-04T14:34:37.458" v="148" actId="20577"/>
      <pc:docMkLst>
        <pc:docMk/>
      </pc:docMkLst>
      <pc:sldChg chg="modSp mod">
        <pc:chgData name="Amanda Lopez Castro" userId="a49f95e1-456a-4da1-9beb-add74c67f313" providerId="ADAL" clId="{5D731B76-B80A-407D-B7E9-7007B2EC1E24}" dt="2025-04-04T14:34:37.458" v="148" actId="20577"/>
        <pc:sldMkLst>
          <pc:docMk/>
          <pc:sldMk cId="3869399086" sldId="257"/>
        </pc:sldMkLst>
      </pc:sldChg>
    </pc:docChg>
  </pc:docChgLst>
  <pc:docChgLst>
    <pc:chgData name="Amanda Lopez Castro" userId="a49f95e1-456a-4da1-9beb-add74c67f313" providerId="ADAL" clId="{7724EB2C-D2E8-45AF-9CFC-0490A8530AD9}"/>
    <pc:docChg chg="modSld">
      <pc:chgData name="Amanda Lopez Castro" userId="a49f95e1-456a-4da1-9beb-add74c67f313" providerId="ADAL" clId="{7724EB2C-D2E8-45AF-9CFC-0490A8530AD9}" dt="2024-12-26T14:33:36.082" v="208" actId="6549"/>
      <pc:docMkLst>
        <pc:docMk/>
      </pc:docMkLst>
      <pc:sldChg chg="modSp mod">
        <pc:chgData name="Amanda Lopez Castro" userId="a49f95e1-456a-4da1-9beb-add74c67f313" providerId="ADAL" clId="{7724EB2C-D2E8-45AF-9CFC-0490A8530AD9}" dt="2024-12-26T14:33:36.082" v="208" actId="6549"/>
        <pc:sldMkLst>
          <pc:docMk/>
          <pc:sldMk cId="3869399086" sldId="257"/>
        </pc:sldMkLst>
      </pc:sldChg>
    </pc:docChg>
  </pc:docChgLst>
  <pc:docChgLst>
    <pc:chgData name="Amanda Lopez Castro" userId="a49f95e1-456a-4da1-9beb-add74c67f313" providerId="ADAL" clId="{405158E0-0051-4F21-A509-E4EBC4894C8D}"/>
    <pc:docChg chg="custSel modSld">
      <pc:chgData name="Amanda Lopez Castro" userId="a49f95e1-456a-4da1-9beb-add74c67f313" providerId="ADAL" clId="{405158E0-0051-4F21-A509-E4EBC4894C8D}" dt="2025-10-27T15:27:40.211" v="114" actId="5793"/>
      <pc:docMkLst>
        <pc:docMk/>
      </pc:docMkLst>
      <pc:sldChg chg="modSp mod">
        <pc:chgData name="Amanda Lopez Castro" userId="a49f95e1-456a-4da1-9beb-add74c67f313" providerId="ADAL" clId="{405158E0-0051-4F21-A509-E4EBC4894C8D}" dt="2025-10-27T15:27:40.211" v="114" actId="5793"/>
        <pc:sldMkLst>
          <pc:docMk/>
          <pc:sldMk cId="3869399086" sldId="257"/>
        </pc:sldMkLst>
        <pc:spChg chg="mod">
          <ac:chgData name="Amanda Lopez Castro" userId="a49f95e1-456a-4da1-9beb-add74c67f313" providerId="ADAL" clId="{405158E0-0051-4F21-A509-E4EBC4894C8D}" dt="2025-10-27T15:26:10.135" v="1" actId="20577"/>
          <ac:spMkLst>
            <pc:docMk/>
            <pc:sldMk cId="3869399086" sldId="257"/>
            <ac:spMk id="3" creationId="{00000000-0000-0000-0000-000000000000}"/>
          </ac:spMkLst>
        </pc:spChg>
        <pc:spChg chg="mod">
          <ac:chgData name="Amanda Lopez Castro" userId="a49f95e1-456a-4da1-9beb-add74c67f313" providerId="ADAL" clId="{405158E0-0051-4F21-A509-E4EBC4894C8D}" dt="2025-10-27T15:26:16.595" v="12" actId="20577"/>
          <ac:spMkLst>
            <pc:docMk/>
            <pc:sldMk cId="3869399086" sldId="257"/>
            <ac:spMk id="4" creationId="{00000000-0000-0000-0000-000000000000}"/>
          </ac:spMkLst>
        </pc:spChg>
        <pc:spChg chg="mod">
          <ac:chgData name="Amanda Lopez Castro" userId="a49f95e1-456a-4da1-9beb-add74c67f313" providerId="ADAL" clId="{405158E0-0051-4F21-A509-E4EBC4894C8D}" dt="2025-10-27T15:27:40.211" v="114" actId="5793"/>
          <ac:spMkLst>
            <pc:docMk/>
            <pc:sldMk cId="3869399086" sldId="257"/>
            <ac:spMk id="5" creationId="{00000000-0000-0000-0000-000000000000}"/>
          </ac:spMkLst>
        </pc:spChg>
        <pc:spChg chg="mod">
          <ac:chgData name="Amanda Lopez Castro" userId="a49f95e1-456a-4da1-9beb-add74c67f313" providerId="ADAL" clId="{405158E0-0051-4F21-A509-E4EBC4894C8D}" dt="2025-10-27T15:26:58.900" v="89" actId="20577"/>
          <ac:spMkLst>
            <pc:docMk/>
            <pc:sldMk cId="3869399086" sldId="257"/>
            <ac:spMk id="6" creationId="{00000000-0000-0000-0000-000000000000}"/>
          </ac:spMkLst>
        </pc:spChg>
        <pc:spChg chg="mod">
          <ac:chgData name="Amanda Lopez Castro" userId="a49f95e1-456a-4da1-9beb-add74c67f313" providerId="ADAL" clId="{405158E0-0051-4F21-A509-E4EBC4894C8D}" dt="2025-10-27T15:27:07.820" v="97" actId="20577"/>
          <ac:spMkLst>
            <pc:docMk/>
            <pc:sldMk cId="3869399086" sldId="257"/>
            <ac:spMk id="7" creationId="{00000000-0000-0000-0000-000000000000}"/>
          </ac:spMkLst>
        </pc:spChg>
      </pc:sldChg>
    </pc:docChg>
  </pc:docChgLst>
  <pc:docChgLst>
    <pc:chgData name="Amanda Lopez Castro" userId="a49f95e1-456a-4da1-9beb-add74c67f313" providerId="ADAL" clId="{C1659BA3-E920-4671-B2E8-E9C287C00457}"/>
    <pc:docChg chg="modSld">
      <pc:chgData name="Amanda Lopez Castro" userId="a49f95e1-456a-4da1-9beb-add74c67f313" providerId="ADAL" clId="{C1659BA3-E920-4671-B2E8-E9C287C00457}" dt="2025-07-14T20:50:29.755" v="5" actId="20577"/>
      <pc:docMkLst>
        <pc:docMk/>
      </pc:docMkLst>
      <pc:sldChg chg="modSp mod">
        <pc:chgData name="Amanda Lopez Castro" userId="a49f95e1-456a-4da1-9beb-add74c67f313" providerId="ADAL" clId="{C1659BA3-E920-4671-B2E8-E9C287C00457}" dt="2025-07-14T20:50:29.755" v="5" actId="20577"/>
        <pc:sldMkLst>
          <pc:docMk/>
          <pc:sldMk cId="3869399086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294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9834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823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3525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7357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068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1089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955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548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0692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BB428-58CC-444F-8543-577DBCA37D30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6442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/>
          <p:nvPr/>
        </p:nvPicPr>
        <p:blipFill>
          <a:blip r:embed="rId2"/>
          <a:stretch>
            <a:fillRect/>
          </a:stretch>
        </p:blipFill>
        <p:spPr>
          <a:xfrm>
            <a:off x="3281621" y="1357167"/>
            <a:ext cx="7092661" cy="4619683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8661862" y="1853738"/>
            <a:ext cx="1379913" cy="382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300.00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770417" y="2244436"/>
            <a:ext cx="6246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TRESCIENTOS PESOS 00/100 M.N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757353" y="3025833"/>
            <a:ext cx="6259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TAXIS ADO VERACRUZ –</a:t>
            </a:r>
            <a:r>
              <a:rPr lang="es-MX"/>
              <a:t>HOTEL , HOTEL-ADO Y   </a:t>
            </a:r>
            <a:r>
              <a:rPr lang="es-MX" dirty="0"/>
              <a:t>TAXI </a:t>
            </a:r>
            <a:r>
              <a:rPr lang="es-MX"/>
              <a:t>TEHUACAN – CASA.</a:t>
            </a:r>
            <a:endParaRPr lang="es-MX" dirty="0"/>
          </a:p>
        </p:txBody>
      </p:sp>
      <p:sp>
        <p:nvSpPr>
          <p:cNvPr id="6" name="CuadroTexto 5"/>
          <p:cNvSpPr txBox="1"/>
          <p:nvPr/>
        </p:nvSpPr>
        <p:spPr>
          <a:xfrm>
            <a:off x="3770416" y="4132009"/>
            <a:ext cx="609322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MX" dirty="0"/>
              <a:t>     Agropecuaria La Fortuna, SA de CV                            $300.00</a:t>
            </a:r>
          </a:p>
          <a:p>
            <a:r>
              <a:rPr lang="es-MX" dirty="0"/>
              <a:t>      </a:t>
            </a:r>
            <a:r>
              <a:rPr lang="es-MX" dirty="0" err="1"/>
              <a:t>Ce.Co</a:t>
            </a:r>
            <a:r>
              <a:rPr lang="es-MX" dirty="0"/>
              <a:t>.  AF300220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422371" y="5220393"/>
            <a:ext cx="175398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MX" dirty="0"/>
              <a:t>24-10-2025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252357" y="5192929"/>
            <a:ext cx="342173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MX" dirty="0"/>
              <a:t>C.P. ARISBE  OROPEZA ESCALONA</a:t>
            </a:r>
          </a:p>
        </p:txBody>
      </p:sp>
    </p:spTree>
    <p:extLst>
      <p:ext uri="{BB962C8B-B14F-4D97-AF65-F5344CB8AC3E}">
        <p14:creationId xmlns:p14="http://schemas.microsoft.com/office/powerpoint/2010/main" val="38693990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44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Maria Espíndola Medel</dc:creator>
  <cp:lastModifiedBy>Amanda Lopez Castro</cp:lastModifiedBy>
  <cp:revision>63</cp:revision>
  <dcterms:created xsi:type="dcterms:W3CDTF">2020-04-06T16:29:51Z</dcterms:created>
  <dcterms:modified xsi:type="dcterms:W3CDTF">2025-10-27T15:27:40Z</dcterms:modified>
</cp:coreProperties>
</file>