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Lopez Castro" userId="a49f95e1-456a-4da1-9beb-add74c67f313" providerId="ADAL" clId="{7724EB2C-D2E8-45AF-9CFC-0490A8530AD9}"/>
    <pc:docChg chg="modSld">
      <pc:chgData name="Amanda Lopez Castro" userId="a49f95e1-456a-4da1-9beb-add74c67f313" providerId="ADAL" clId="{7724EB2C-D2E8-45AF-9CFC-0490A8530AD9}" dt="2024-12-26T14:33:36.082" v="208" actId="6549"/>
      <pc:docMkLst>
        <pc:docMk/>
      </pc:docMkLst>
      <pc:sldChg chg="modSp mod">
        <pc:chgData name="Amanda Lopez Castro" userId="a49f95e1-456a-4da1-9beb-add74c67f313" providerId="ADAL" clId="{7724EB2C-D2E8-45AF-9CFC-0490A8530AD9}" dt="2024-12-26T14:33:36.082" v="208" actId="6549"/>
        <pc:sldMkLst>
          <pc:docMk/>
          <pc:sldMk cId="3869399086" sldId="257"/>
        </pc:sldMkLst>
        <pc:spChg chg="mod">
          <ac:chgData name="Amanda Lopez Castro" userId="a49f95e1-456a-4da1-9beb-add74c67f313" providerId="ADAL" clId="{7724EB2C-D2E8-45AF-9CFC-0490A8530AD9}" dt="2024-12-26T14:32:04.574" v="2" actId="20577"/>
          <ac:spMkLst>
            <pc:docMk/>
            <pc:sldMk cId="3869399086" sldId="257"/>
            <ac:spMk id="3" creationId="{00000000-0000-0000-0000-000000000000}"/>
          </ac:spMkLst>
        </pc:spChg>
        <pc:spChg chg="mod">
          <ac:chgData name="Amanda Lopez Castro" userId="a49f95e1-456a-4da1-9beb-add74c67f313" providerId="ADAL" clId="{7724EB2C-D2E8-45AF-9CFC-0490A8530AD9}" dt="2024-12-26T14:32:25.628" v="35" actId="20577"/>
          <ac:spMkLst>
            <pc:docMk/>
            <pc:sldMk cId="3869399086" sldId="257"/>
            <ac:spMk id="4" creationId="{00000000-0000-0000-0000-000000000000}"/>
          </ac:spMkLst>
        </pc:spChg>
        <pc:spChg chg="mod">
          <ac:chgData name="Amanda Lopez Castro" userId="a49f95e1-456a-4da1-9beb-add74c67f313" providerId="ADAL" clId="{7724EB2C-D2E8-45AF-9CFC-0490A8530AD9}" dt="2024-12-26T14:33:14.889" v="194" actId="20577"/>
          <ac:spMkLst>
            <pc:docMk/>
            <pc:sldMk cId="3869399086" sldId="257"/>
            <ac:spMk id="5" creationId="{00000000-0000-0000-0000-000000000000}"/>
          </ac:spMkLst>
        </pc:spChg>
        <pc:spChg chg="mod">
          <ac:chgData name="Amanda Lopez Castro" userId="a49f95e1-456a-4da1-9beb-add74c67f313" providerId="ADAL" clId="{7724EB2C-D2E8-45AF-9CFC-0490A8530AD9}" dt="2024-12-26T14:33:21.780" v="200" actId="6549"/>
          <ac:spMkLst>
            <pc:docMk/>
            <pc:sldMk cId="3869399086" sldId="257"/>
            <ac:spMk id="6" creationId="{00000000-0000-0000-0000-000000000000}"/>
          </ac:spMkLst>
        </pc:spChg>
        <pc:spChg chg="mod">
          <ac:chgData name="Amanda Lopez Castro" userId="a49f95e1-456a-4da1-9beb-add74c67f313" providerId="ADAL" clId="{7724EB2C-D2E8-45AF-9CFC-0490A8530AD9}" dt="2024-12-26T14:33:36.082" v="208" actId="6549"/>
          <ac:spMkLst>
            <pc:docMk/>
            <pc:sldMk cId="3869399086" sldId="257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26/12/2024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354.00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770417" y="2244436"/>
            <a:ext cx="6246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TRESCIENTOS CINCUENTA Y CUATRO   PESOS 00/100 M.N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DESAYUNO JUAN 16 DIC Y TAXI SIN FACTURA SONATA-CAPU 20 DE DICIEMBRE.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$354.00</a:t>
            </a:r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/>
              <a:t>.  AF271520.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/>
              <a:t>26-12-2024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C.P. ARISBE  OROPEZA ESCALONA</a:t>
            </a:r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63</cp:revision>
  <dcterms:created xsi:type="dcterms:W3CDTF">2020-04-06T16:29:51Z</dcterms:created>
  <dcterms:modified xsi:type="dcterms:W3CDTF">2024-12-26T14:33:37Z</dcterms:modified>
</cp:coreProperties>
</file>