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1,200.00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MIL  DOSCIENTOS   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PASAJES KAREN SIN FACTURA  CASA-GRANJA PP07,  SEMANA  DEL  </a:t>
            </a:r>
            <a:r>
              <a:rPr lang="es-MX" dirty="0" smtClean="0"/>
              <a:t>26 </a:t>
            </a:r>
            <a:r>
              <a:rPr lang="es-MX" dirty="0" smtClean="0"/>
              <a:t>AL  </a:t>
            </a:r>
            <a:r>
              <a:rPr lang="es-MX" dirty="0" smtClean="0"/>
              <a:t>31 </a:t>
            </a:r>
            <a:r>
              <a:rPr lang="es-MX" dirty="0" smtClean="0"/>
              <a:t>DE  AGOSTO . 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</a:t>
            </a:r>
            <a:r>
              <a:rPr lang="es-MX" dirty="0" smtClean="0"/>
              <a:t>$</a:t>
            </a:r>
            <a:r>
              <a:rPr lang="es-MX" dirty="0" smtClean="0"/>
              <a:t>1,200.00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AF271520.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31-08-2024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342173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ESCALONA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74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61</cp:revision>
  <dcterms:created xsi:type="dcterms:W3CDTF">2020-04-06T16:29:51Z</dcterms:created>
  <dcterms:modified xsi:type="dcterms:W3CDTF">2024-09-03T22:07:38Z</dcterms:modified>
</cp:coreProperties>
</file>