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228.00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VEINTIOCHO   </a:t>
            </a:r>
            <a:r>
              <a:rPr lang="es-MX" dirty="0" smtClean="0"/>
              <a:t>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</a:t>
            </a:r>
            <a:r>
              <a:rPr lang="es-MX" dirty="0" smtClean="0"/>
              <a:t>  SIN FACTURA  HOTEL – CAPU Y JILOTEPEC –CASA  AZUCENA   </a:t>
            </a:r>
            <a:r>
              <a:rPr lang="es-MX" dirty="0" smtClean="0"/>
              <a:t>DIA  </a:t>
            </a:r>
            <a:r>
              <a:rPr lang="es-MX" dirty="0" smtClean="0"/>
              <a:t>20-05-2023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$228.00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smtClean="0"/>
              <a:t>20-05-2023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36</cp:revision>
  <dcterms:created xsi:type="dcterms:W3CDTF">2020-04-06T16:29:51Z</dcterms:created>
  <dcterms:modified xsi:type="dcterms:W3CDTF">2023-05-29T20:40:59Z</dcterms:modified>
</cp:coreProperties>
</file>