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25/05/2023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25/05/2023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25/05/2023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25/05/2023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25/05/2023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25/05/2023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25/05/2023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500.00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QUINIENTOS   </a:t>
            </a:r>
            <a:r>
              <a:rPr lang="es-MX" dirty="0" smtClean="0"/>
              <a:t>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TAXIS SIN </a:t>
            </a:r>
            <a:r>
              <a:rPr lang="es-MX" dirty="0" smtClean="0"/>
              <a:t>FACTURA </a:t>
            </a:r>
            <a:r>
              <a:rPr lang="es-MX" dirty="0" smtClean="0"/>
              <a:t>CASA  -  XILOTEPEC , DESAYUNO Y CENA  DIA  18-05-2023, TAXI SONATA – HOTEL  18-05-2023 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  </a:t>
            </a:r>
            <a:r>
              <a:rPr lang="es-MX" dirty="0" smtClean="0"/>
              <a:t>$500.00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AF300220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18-05-2023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269569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78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35</cp:revision>
  <dcterms:created xsi:type="dcterms:W3CDTF">2020-04-06T16:29:51Z</dcterms:created>
  <dcterms:modified xsi:type="dcterms:W3CDTF">2023-05-25T16:58:29Z</dcterms:modified>
</cp:coreProperties>
</file>