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Espíndola Medel" initials="AMEM" lastIdx="0" clrIdx="0">
    <p:extLst>
      <p:ext uri="{19B8F6BF-5375-455C-9EA6-DF929625EA0E}">
        <p15:presenceInfo xmlns:p15="http://schemas.microsoft.com/office/powerpoint/2012/main" userId="S-1-12-1-4116211962-1208382820-3746789524-2126820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8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52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25/04/2022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3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25/04/2022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25/04/2022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8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25/04/2022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5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25/04/2022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25/04/2022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B428-58CC-444F-8543-577DBCA37D30}" type="datetimeFigureOut">
              <a:rPr lang="es-MX" smtClean="0"/>
              <a:t>25/04/2022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44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>
          <a:blip r:embed="rId2"/>
          <a:stretch>
            <a:fillRect/>
          </a:stretch>
        </p:blipFill>
        <p:spPr>
          <a:xfrm>
            <a:off x="3348614" y="1218234"/>
            <a:ext cx="7092661" cy="4619683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8835374" y="1709974"/>
            <a:ext cx="1283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442</a:t>
            </a:r>
            <a:r>
              <a:rPr lang="es-MX" dirty="0" smtClean="0"/>
              <a:t>.00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3879273" y="2316163"/>
            <a:ext cx="6123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(TREINTA MIL PESOS 00/100 M.N.)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4581236" y="2881745"/>
            <a:ext cx="54217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Pago de autobús económico de Xicotepec a puebla</a:t>
            </a:r>
          </a:p>
          <a:p>
            <a:r>
              <a:rPr lang="es-MX" dirty="0" smtClean="0"/>
              <a:t>Taxi de casa a </a:t>
            </a:r>
            <a:r>
              <a:rPr lang="es-MX" dirty="0" smtClean="0"/>
              <a:t>terminal y de terminal a casa</a:t>
            </a:r>
            <a:endParaRPr lang="es-MX" dirty="0"/>
          </a:p>
        </p:txBody>
      </p:sp>
      <p:sp>
        <p:nvSpPr>
          <p:cNvPr id="9" name="CuadroTexto 8"/>
          <p:cNvSpPr txBox="1"/>
          <p:nvPr/>
        </p:nvSpPr>
        <p:spPr>
          <a:xfrm>
            <a:off x="8209544" y="5052336"/>
            <a:ext cx="19396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Arelia Vargas Cazarez</a:t>
            </a:r>
            <a:endParaRPr lang="es-MX" dirty="0"/>
          </a:p>
        </p:txBody>
      </p:sp>
      <p:sp>
        <p:nvSpPr>
          <p:cNvPr id="10" name="CuadroTexto 9"/>
          <p:cNvSpPr txBox="1"/>
          <p:nvPr/>
        </p:nvSpPr>
        <p:spPr>
          <a:xfrm>
            <a:off x="4396509" y="5190836"/>
            <a:ext cx="1791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19-Abril-2022</a:t>
            </a:r>
            <a:endParaRPr lang="es-MX" dirty="0"/>
          </a:p>
        </p:txBody>
      </p:sp>
      <p:sp>
        <p:nvSpPr>
          <p:cNvPr id="11" name="CuadroTexto 10"/>
          <p:cNvSpPr txBox="1"/>
          <p:nvPr/>
        </p:nvSpPr>
        <p:spPr>
          <a:xfrm>
            <a:off x="3786909" y="4110182"/>
            <a:ext cx="6216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AVIGRUPO MEXICO     Centros de costos: </a:t>
            </a:r>
          </a:p>
        </p:txBody>
      </p:sp>
    </p:spTree>
    <p:extLst>
      <p:ext uri="{BB962C8B-B14F-4D97-AF65-F5344CB8AC3E}">
        <p14:creationId xmlns:p14="http://schemas.microsoft.com/office/powerpoint/2010/main" val="24753332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37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Espíndola Medel</dc:creator>
  <cp:lastModifiedBy>Arelia Vargas Cazarez</cp:lastModifiedBy>
  <cp:revision>9</cp:revision>
  <dcterms:created xsi:type="dcterms:W3CDTF">2020-04-06T16:29:51Z</dcterms:created>
  <dcterms:modified xsi:type="dcterms:W3CDTF">2022-04-25T17:05:35Z</dcterms:modified>
</cp:coreProperties>
</file>