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a Maria Espíndola Medel" initials="AMEM" lastIdx="0" clrIdx="0">
    <p:extLst>
      <p:ext uri="{19B8F6BF-5375-455C-9EA6-DF929625EA0E}">
        <p15:presenceInfo xmlns:p15="http://schemas.microsoft.com/office/powerpoint/2012/main" userId="S-1-12-1-4116211962-1208382820-3746789524-212682094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0A7501B-0B75-5D16-AC5C-BE44EA2F29C0}" v="54" dt="2021-07-23T17:10:43.75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3" d="100"/>
          <a:sy n="73" d="100"/>
        </p:scale>
        <p:origin x="58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BB428-58CC-444F-8543-577DBCA37D30}" type="datetimeFigureOut">
              <a:rPr lang="es-MX" smtClean="0"/>
              <a:t>21/03/2022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82990-7D76-4328-8D51-2F0EB4A5EB0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635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BB428-58CC-444F-8543-577DBCA37D30}" type="datetimeFigureOut">
              <a:rPr lang="es-MX" smtClean="0"/>
              <a:t>21/03/2022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82990-7D76-4328-8D51-2F0EB4A5EB0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32945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BB428-58CC-444F-8543-577DBCA37D30}" type="datetimeFigureOut">
              <a:rPr lang="es-MX" smtClean="0"/>
              <a:t>21/03/2022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82990-7D76-4328-8D51-2F0EB4A5EB0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798341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BB428-58CC-444F-8543-577DBCA37D30}" type="datetimeFigureOut">
              <a:rPr lang="es-MX" smtClean="0"/>
              <a:t>21/03/2022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82990-7D76-4328-8D51-2F0EB4A5EB0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482322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BB428-58CC-444F-8543-577DBCA37D30}" type="datetimeFigureOut">
              <a:rPr lang="es-MX" smtClean="0"/>
              <a:t>21/03/2022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82990-7D76-4328-8D51-2F0EB4A5EB0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435253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BB428-58CC-444F-8543-577DBCA37D30}" type="datetimeFigureOut">
              <a:rPr lang="es-MX" smtClean="0"/>
              <a:t>21/03/2022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82990-7D76-4328-8D51-2F0EB4A5EB0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673574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BB428-58CC-444F-8543-577DBCA37D30}" type="datetimeFigureOut">
              <a:rPr lang="es-MX" smtClean="0"/>
              <a:t>21/03/2022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82990-7D76-4328-8D51-2F0EB4A5EB0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406895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BB428-58CC-444F-8543-577DBCA37D30}" type="datetimeFigureOut">
              <a:rPr lang="es-MX" smtClean="0"/>
              <a:t>21/03/2022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82990-7D76-4328-8D51-2F0EB4A5EB0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210892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BB428-58CC-444F-8543-577DBCA37D30}" type="datetimeFigureOut">
              <a:rPr lang="es-MX" smtClean="0"/>
              <a:t>21/03/2022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82990-7D76-4328-8D51-2F0EB4A5EB0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895545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BB428-58CC-444F-8543-577DBCA37D30}" type="datetimeFigureOut">
              <a:rPr lang="es-MX" smtClean="0"/>
              <a:t>21/03/2022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82990-7D76-4328-8D51-2F0EB4A5EB0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854842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BB428-58CC-444F-8543-577DBCA37D30}" type="datetimeFigureOut">
              <a:rPr lang="es-MX" smtClean="0"/>
              <a:t>21/03/2022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82990-7D76-4328-8D51-2F0EB4A5EB0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806925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1BB428-58CC-444F-8543-577DBCA37D30}" type="datetimeFigureOut">
              <a:rPr lang="es-MX" smtClean="0"/>
              <a:t>21/03/2022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082990-7D76-4328-8D51-2F0EB4A5EB0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464428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/>
          <p:nvPr/>
        </p:nvPicPr>
        <p:blipFill>
          <a:blip r:embed="rId2"/>
          <a:stretch>
            <a:fillRect/>
          </a:stretch>
        </p:blipFill>
        <p:spPr>
          <a:xfrm>
            <a:off x="3281621" y="1357167"/>
            <a:ext cx="7092661" cy="4619683"/>
          </a:xfrm>
          <a:prstGeom prst="rect">
            <a:avLst/>
          </a:prstGeom>
        </p:spPr>
      </p:pic>
      <p:sp>
        <p:nvSpPr>
          <p:cNvPr id="3" name="CuadroTexto 2"/>
          <p:cNvSpPr txBox="1"/>
          <p:nvPr/>
        </p:nvSpPr>
        <p:spPr>
          <a:xfrm>
            <a:off x="8661862" y="1853738"/>
            <a:ext cx="1379913" cy="3823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200.00</a:t>
            </a:r>
            <a:endParaRPr lang="es-MX" dirty="0"/>
          </a:p>
        </p:txBody>
      </p:sp>
      <p:sp>
        <p:nvSpPr>
          <p:cNvPr id="4" name="CuadroTexto 3"/>
          <p:cNvSpPr txBox="1"/>
          <p:nvPr/>
        </p:nvSpPr>
        <p:spPr>
          <a:xfrm>
            <a:off x="4971011" y="2244436"/>
            <a:ext cx="50458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DOSCIENTOS  PESOS 00/100 M.N</a:t>
            </a:r>
            <a:endParaRPr lang="es-MX" dirty="0"/>
          </a:p>
        </p:txBody>
      </p:sp>
      <p:sp>
        <p:nvSpPr>
          <p:cNvPr id="5" name="CuadroTexto 4"/>
          <p:cNvSpPr txBox="1"/>
          <p:nvPr/>
        </p:nvSpPr>
        <p:spPr>
          <a:xfrm>
            <a:off x="3757353" y="3025833"/>
            <a:ext cx="62594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TAXI SIN FACTURA OFICINAS SONATA - CAPU</a:t>
            </a:r>
            <a:endParaRPr lang="es-MX" dirty="0"/>
          </a:p>
        </p:txBody>
      </p:sp>
      <p:sp>
        <p:nvSpPr>
          <p:cNvPr id="6" name="CuadroTexto 5"/>
          <p:cNvSpPr txBox="1"/>
          <p:nvPr/>
        </p:nvSpPr>
        <p:spPr>
          <a:xfrm>
            <a:off x="3770416" y="4132009"/>
            <a:ext cx="6093229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s-MX" dirty="0"/>
              <a:t>     Agropecuaria La Fortuna, SA de CV                              </a:t>
            </a:r>
            <a:r>
              <a:rPr lang="es-MX" dirty="0" smtClean="0"/>
              <a:t>$200.00</a:t>
            </a:r>
            <a:endParaRPr lang="es-MX" dirty="0"/>
          </a:p>
          <a:p>
            <a:r>
              <a:rPr lang="es-MX" dirty="0"/>
              <a:t>      </a:t>
            </a:r>
            <a:r>
              <a:rPr lang="es-MX" dirty="0" err="1"/>
              <a:t>Ce.Co</a:t>
            </a:r>
            <a:r>
              <a:rPr lang="es-MX" dirty="0" smtClean="0"/>
              <a:t>.  AF3002202</a:t>
            </a:r>
            <a:endParaRPr lang="es-MX" dirty="0"/>
          </a:p>
        </p:txBody>
      </p:sp>
      <p:sp>
        <p:nvSpPr>
          <p:cNvPr id="7" name="CuadroTexto 6"/>
          <p:cNvSpPr txBox="1"/>
          <p:nvPr/>
        </p:nvSpPr>
        <p:spPr>
          <a:xfrm>
            <a:off x="4422371" y="5220393"/>
            <a:ext cx="1753985" cy="3693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s-MX" dirty="0"/>
              <a:t>1</a:t>
            </a:r>
            <a:r>
              <a:rPr lang="es-MX" dirty="0" smtClean="0"/>
              <a:t>8-03-2022</a:t>
            </a:r>
            <a:endParaRPr lang="es-MX" dirty="0"/>
          </a:p>
        </p:txBody>
      </p:sp>
      <p:sp>
        <p:nvSpPr>
          <p:cNvPr id="8" name="CuadroTexto 7"/>
          <p:cNvSpPr txBox="1"/>
          <p:nvPr/>
        </p:nvSpPr>
        <p:spPr>
          <a:xfrm>
            <a:off x="6252357" y="5192929"/>
            <a:ext cx="2695699" cy="3693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s-MX" dirty="0" smtClean="0"/>
              <a:t>C.P. ARISBE  OROPEZA E.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86939908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19</Words>
  <Application>Microsoft Office PowerPoint</Application>
  <PresentationFormat>Panorámica</PresentationFormat>
  <Paragraphs>7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Ana Maria Espíndola Medel</dc:creator>
  <cp:lastModifiedBy>Amanda Lopez Castro</cp:lastModifiedBy>
  <cp:revision>13</cp:revision>
  <dcterms:created xsi:type="dcterms:W3CDTF">2020-04-06T16:29:51Z</dcterms:created>
  <dcterms:modified xsi:type="dcterms:W3CDTF">2022-03-21T18:36:29Z</dcterms:modified>
</cp:coreProperties>
</file>