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09/03/2023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07-03-2023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32</cp:revision>
  <dcterms:created xsi:type="dcterms:W3CDTF">2020-04-06T16:29:51Z</dcterms:created>
  <dcterms:modified xsi:type="dcterms:W3CDTF">2023-03-09T18:40:33Z</dcterms:modified>
</cp:coreProperties>
</file>