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13/02/2023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13/02/2023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13/02/2023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13/02/2023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13/02/2023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13/02/2023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13/02/2023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13/02/2023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13/02/2023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13/02/2023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13/02/2023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13/02/2023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DOSCIENTOS  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TAXI SIN FACTURA OFICINAS SONATA - CAPU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  </a:t>
            </a:r>
            <a:r>
              <a:rPr lang="es-MX" dirty="0" smtClean="0"/>
              <a:t>$200.00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AF300220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09-02-2023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269569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67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31</cp:revision>
  <dcterms:created xsi:type="dcterms:W3CDTF">2020-04-06T16:29:51Z</dcterms:created>
  <dcterms:modified xsi:type="dcterms:W3CDTF">2023-02-13T17:32:33Z</dcterms:modified>
</cp:coreProperties>
</file>