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23/01/2023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19-01-2023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30</cp:revision>
  <dcterms:created xsi:type="dcterms:W3CDTF">2020-04-06T16:29:51Z</dcterms:created>
  <dcterms:modified xsi:type="dcterms:W3CDTF">2023-01-23T15:02:48Z</dcterms:modified>
</cp:coreProperties>
</file>