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15/10/2021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15/10/2021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15/10/2021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15/10/2021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333873" y="1409418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961487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154.00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CIENTO CINCUENTA Y CUATRO PESOS 00/100  M.N.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82292" y="3079454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PASAJES TEHUACAN-TECAMACHALCO  INVENTARIO </a:t>
            </a:r>
            <a:r>
              <a:rPr lang="es-MX" dirty="0" smtClean="0"/>
              <a:t>ARETES  4 Y 6 OCTUBRE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57353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$154.00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/>
              <a:t>. </a:t>
            </a:r>
            <a:r>
              <a:rPr lang="es-MX" dirty="0" smtClean="0"/>
              <a:t>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410767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15/10/2021	C.P. ARISBE OROPEZA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16</cp:revision>
  <dcterms:created xsi:type="dcterms:W3CDTF">2020-04-06T16:29:51Z</dcterms:created>
  <dcterms:modified xsi:type="dcterms:W3CDTF">2021-10-15T19:44:32Z</dcterms:modified>
</cp:coreProperties>
</file>