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24/08/2022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23-08-2022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23</cp:revision>
  <dcterms:created xsi:type="dcterms:W3CDTF">2020-04-06T16:29:51Z</dcterms:created>
  <dcterms:modified xsi:type="dcterms:W3CDTF">2022-08-24T17:17:33Z</dcterms:modified>
</cp:coreProperties>
</file>