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Maria Espíndola Medel" initials="AMEM" lastIdx="0" clrIdx="0">
    <p:extLst>
      <p:ext uri="{19B8F6BF-5375-455C-9EA6-DF929625EA0E}">
        <p15:presenceInfo xmlns:p15="http://schemas.microsoft.com/office/powerpoint/2012/main" userId="S-1-12-1-4116211962-1208382820-3746789524-21268209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A7501B-0B75-5D16-AC5C-BE44EA2F29C0}" v="54" dt="2021-07-23T17:10:43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05/07/2022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05/07/2022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9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05/07/2022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83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05/07/2022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823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05/07/2022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525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05/07/2022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735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05/07/2022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68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05/07/2022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108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05/07/2022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955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05/07/2022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48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05/07/2022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069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BB428-58CC-444F-8543-577DBCA37D30}" type="datetimeFigureOut">
              <a:rPr lang="es-MX" smtClean="0"/>
              <a:t>05/07/2022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644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>
          <a:blip r:embed="rId2"/>
          <a:stretch>
            <a:fillRect/>
          </a:stretch>
        </p:blipFill>
        <p:spPr>
          <a:xfrm>
            <a:off x="3281621" y="1357167"/>
            <a:ext cx="7092661" cy="461968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8661862" y="1853738"/>
            <a:ext cx="1379913" cy="382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200.00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971011" y="2244436"/>
            <a:ext cx="5045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DOSCIENTOS  PESOS 00/100 M.N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3757353" y="3025833"/>
            <a:ext cx="6259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TAXI SIN FACTURA OFICINAS SONATA - CAPU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3770416" y="4132009"/>
            <a:ext cx="609322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/>
              <a:t>     Agropecuaria La Fortuna, SA de CV                              </a:t>
            </a:r>
            <a:r>
              <a:rPr lang="es-MX" dirty="0" smtClean="0"/>
              <a:t>$200.00</a:t>
            </a:r>
            <a:endParaRPr lang="es-MX" dirty="0"/>
          </a:p>
          <a:p>
            <a:r>
              <a:rPr lang="es-MX" dirty="0"/>
              <a:t>      </a:t>
            </a:r>
            <a:r>
              <a:rPr lang="es-MX" dirty="0" err="1"/>
              <a:t>Ce.Co</a:t>
            </a:r>
            <a:r>
              <a:rPr lang="es-MX" dirty="0" smtClean="0"/>
              <a:t>.  AF300220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4422371" y="5220393"/>
            <a:ext cx="175398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30-06-2022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6252357" y="5192929"/>
            <a:ext cx="269569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C.P. ARISBE  OROPEZA E.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69399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67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Maria Espíndola Medel</dc:creator>
  <cp:lastModifiedBy>Amanda Lopez Castro</cp:lastModifiedBy>
  <cp:revision>21</cp:revision>
  <dcterms:created xsi:type="dcterms:W3CDTF">2020-04-06T16:29:51Z</dcterms:created>
  <dcterms:modified xsi:type="dcterms:W3CDTF">2022-07-05T22:38:47Z</dcterms:modified>
</cp:coreProperties>
</file>