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07/06/2022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07/06/2022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07/06/2022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07/06/2022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07/06/2022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07/06/2022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07/06/2022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07/06/2022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07/06/2022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07/06/2022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07/06/2022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07/06/2022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DOSCIENTOS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TAXI SIN FACTURA OFICINAS SONATA - CAPU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02-06-2022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19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19</cp:revision>
  <dcterms:created xsi:type="dcterms:W3CDTF">2020-04-06T16:29:51Z</dcterms:created>
  <dcterms:modified xsi:type="dcterms:W3CDTF">2022-06-07T20:33:54Z</dcterms:modified>
</cp:coreProperties>
</file>