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$700.00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Setecientos pesos  00/100 M.N.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Pasajes Tehuacan-Tecamachalco del 23 al  27 agosto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57353" y="4132009"/>
            <a:ext cx="628442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</a:t>
            </a:r>
            <a:r>
              <a:rPr lang="es-MX" dirty="0" smtClean="0"/>
              <a:t>	 </a:t>
            </a:r>
            <a:r>
              <a:rPr lang="es-MX" dirty="0"/>
              <a:t>                        </a:t>
            </a:r>
            <a:r>
              <a:rPr lang="es-MX" dirty="0" smtClean="0"/>
              <a:t>$700.00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/>
              <a:t>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30/08/2021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11</cp:revision>
  <dcterms:created xsi:type="dcterms:W3CDTF">2020-04-06T16:29:51Z</dcterms:created>
  <dcterms:modified xsi:type="dcterms:W3CDTF">2021-08-30T16:28:20Z</dcterms:modified>
</cp:coreProperties>
</file>