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340763" y="1357167"/>
            <a:ext cx="7092661" cy="461968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CIENTO DIEZ PESOS  00/100 MN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USO DE  TAXI PARA  TRASLADO A 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57353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</a:t>
            </a:r>
            <a:r>
              <a:rPr lang="es-MX" dirty="0" smtClean="0"/>
              <a:t>	</a:t>
            </a:r>
            <a:r>
              <a:rPr lang="es-MX" dirty="0"/>
              <a:t> </a:t>
            </a:r>
            <a:r>
              <a:rPr lang="es-MX" dirty="0" smtClean="0"/>
              <a:t> </a:t>
            </a:r>
            <a:r>
              <a:rPr lang="es-MX" dirty="0"/>
              <a:t>                          </a:t>
            </a:r>
            <a:r>
              <a:rPr lang="es-MX" dirty="0" smtClean="0"/>
              <a:t>$110.00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/>
              <a:t>. </a:t>
            </a:r>
            <a:r>
              <a:rPr lang="es-MX" dirty="0" smtClean="0"/>
              <a:t>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21/07/2021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8830491" y="1875104"/>
            <a:ext cx="1186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110.00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176356" y="5220393"/>
            <a:ext cx="2390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C.P. ARISBE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16</cp:revision>
  <dcterms:created xsi:type="dcterms:W3CDTF">2020-04-06T16:29:51Z</dcterms:created>
  <dcterms:modified xsi:type="dcterms:W3CDTF">2021-07-23T20:09:34Z</dcterms:modified>
</cp:coreProperties>
</file>