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4319588" cy="32400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ipe De Jesus Torres Villegas" userId="1870bc1a-c5a0-4dc7-89b4-34012d796bc6" providerId="ADAL" clId="{5E60A6F4-158B-4715-8671-37962BDC3FFD}"/>
    <pc:docChg chg="custSel modSld">
      <pc:chgData name="Felipe De Jesus Torres Villegas" userId="1870bc1a-c5a0-4dc7-89b4-34012d796bc6" providerId="ADAL" clId="{5E60A6F4-158B-4715-8671-37962BDC3FFD}" dt="2025-01-08T22:09:02.796" v="13" actId="20577"/>
      <pc:docMkLst>
        <pc:docMk/>
      </pc:docMkLst>
      <pc:sldChg chg="modSp mod">
        <pc:chgData name="Felipe De Jesus Torres Villegas" userId="1870bc1a-c5a0-4dc7-89b4-34012d796bc6" providerId="ADAL" clId="{5E60A6F4-158B-4715-8671-37962BDC3FFD}" dt="2025-01-08T22:09:02.796" v="13" actId="20577"/>
        <pc:sldMkLst>
          <pc:docMk/>
          <pc:sldMk cId="2142682617" sldId="256"/>
        </pc:sldMkLst>
        <pc:spChg chg="mod">
          <ac:chgData name="Felipe De Jesus Torres Villegas" userId="1870bc1a-c5a0-4dc7-89b4-34012d796bc6" providerId="ADAL" clId="{5E60A6F4-158B-4715-8671-37962BDC3FFD}" dt="2025-01-08T22:08:24.598" v="1" actId="313"/>
          <ac:spMkLst>
            <pc:docMk/>
            <pc:sldMk cId="2142682617" sldId="256"/>
            <ac:spMk id="2" creationId="{AA3113E4-120F-683F-7BE2-4C2145A35F6F}"/>
          </ac:spMkLst>
        </pc:spChg>
        <pc:spChg chg="mod">
          <ac:chgData name="Felipe De Jesus Torres Villegas" userId="1870bc1a-c5a0-4dc7-89b4-34012d796bc6" providerId="ADAL" clId="{5E60A6F4-158B-4715-8671-37962BDC3FFD}" dt="2025-01-08T22:09:02.796" v="13" actId="20577"/>
          <ac:spMkLst>
            <pc:docMk/>
            <pc:sldMk cId="2142682617" sldId="256"/>
            <ac:spMk id="11" creationId="{3AEBFFF6-6B49-567E-75CE-90607EBB4D3F}"/>
          </ac:spMkLst>
        </pc:spChg>
        <pc:spChg chg="mod">
          <ac:chgData name="Felipe De Jesus Torres Villegas" userId="1870bc1a-c5a0-4dc7-89b4-34012d796bc6" providerId="ADAL" clId="{5E60A6F4-158B-4715-8671-37962BDC3FFD}" dt="2025-01-08T22:08:50.464" v="12" actId="6549"/>
          <ac:spMkLst>
            <pc:docMk/>
            <pc:sldMk cId="2142682617" sldId="256"/>
            <ac:spMk id="12" creationId="{77ED9FA2-9EA5-3D8D-D716-63D8099EF1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969" y="530264"/>
            <a:ext cx="3671650" cy="1128031"/>
          </a:xfrm>
        </p:spPr>
        <p:txBody>
          <a:bodyPr anchor="b"/>
          <a:lstStyle>
            <a:lvl1pPr algn="ctr">
              <a:defRPr sz="283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49" y="1701796"/>
            <a:ext cx="3239691" cy="782271"/>
          </a:xfrm>
        </p:spPr>
        <p:txBody>
          <a:bodyPr/>
          <a:lstStyle>
            <a:lvl1pPr marL="0" indent="0" algn="ctr">
              <a:buNone/>
              <a:defRPr sz="1134"/>
            </a:lvl1pPr>
            <a:lvl2pPr marL="215981" indent="0" algn="ctr">
              <a:buNone/>
              <a:defRPr sz="945"/>
            </a:lvl2pPr>
            <a:lvl3pPr marL="431963" indent="0" algn="ctr">
              <a:buNone/>
              <a:defRPr sz="850"/>
            </a:lvl3pPr>
            <a:lvl4pPr marL="647944" indent="0" algn="ctr">
              <a:buNone/>
              <a:defRPr sz="756"/>
            </a:lvl4pPr>
            <a:lvl5pPr marL="863925" indent="0" algn="ctr">
              <a:buNone/>
              <a:defRPr sz="756"/>
            </a:lvl5pPr>
            <a:lvl6pPr marL="1079906" indent="0" algn="ctr">
              <a:buNone/>
              <a:defRPr sz="756"/>
            </a:lvl6pPr>
            <a:lvl7pPr marL="1295888" indent="0" algn="ctr">
              <a:buNone/>
              <a:defRPr sz="756"/>
            </a:lvl7pPr>
            <a:lvl8pPr marL="1511869" indent="0" algn="ctr">
              <a:buNone/>
              <a:defRPr sz="756"/>
            </a:lvl8pPr>
            <a:lvl9pPr marL="1727850" indent="0" algn="ctr">
              <a:buNone/>
              <a:defRPr sz="75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8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205" y="172505"/>
            <a:ext cx="931411" cy="27458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72" y="172505"/>
            <a:ext cx="2740239" cy="27458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333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1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22" y="807773"/>
            <a:ext cx="3725645" cy="1347786"/>
          </a:xfrm>
        </p:spPr>
        <p:txBody>
          <a:bodyPr anchor="b"/>
          <a:lstStyle>
            <a:lvl1pPr>
              <a:defRPr sz="283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22" y="2168310"/>
            <a:ext cx="3725645" cy="708769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1pPr>
            <a:lvl2pPr marL="215981" indent="0">
              <a:buNone/>
              <a:defRPr sz="945">
                <a:solidFill>
                  <a:schemeClr val="tx1">
                    <a:tint val="82000"/>
                  </a:schemeClr>
                </a:solidFill>
              </a:defRPr>
            </a:lvl2pPr>
            <a:lvl3pPr marL="431963" indent="0">
              <a:buNone/>
              <a:defRPr sz="850">
                <a:solidFill>
                  <a:schemeClr val="tx1">
                    <a:tint val="82000"/>
                  </a:schemeClr>
                </a:solidFill>
              </a:defRPr>
            </a:lvl3pPr>
            <a:lvl4pPr marL="647944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4pPr>
            <a:lvl5pPr marL="863925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5pPr>
            <a:lvl6pPr marL="1079906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6pPr>
            <a:lvl7pPr marL="1295888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7pPr>
            <a:lvl8pPr marL="1511869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8pPr>
            <a:lvl9pPr marL="1727850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4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72" y="862523"/>
            <a:ext cx="1835825" cy="20558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791" y="862523"/>
            <a:ext cx="1835825" cy="20558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05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172506"/>
            <a:ext cx="3725645" cy="62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35" y="794272"/>
            <a:ext cx="1827388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35" y="1183532"/>
            <a:ext cx="1827388" cy="17407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791" y="794272"/>
            <a:ext cx="1836388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791" y="1183532"/>
            <a:ext cx="1836388" cy="17407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83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07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16006"/>
            <a:ext cx="1393180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388" y="466513"/>
            <a:ext cx="2186791" cy="2302563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972026"/>
            <a:ext cx="1393180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650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16006"/>
            <a:ext cx="1393180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388" y="466513"/>
            <a:ext cx="2186791" cy="2302563"/>
          </a:xfrm>
        </p:spPr>
        <p:txBody>
          <a:bodyPr anchor="t"/>
          <a:lstStyle>
            <a:lvl1pPr marL="0" indent="0">
              <a:buNone/>
              <a:defRPr sz="1512"/>
            </a:lvl1pPr>
            <a:lvl2pPr marL="215981" indent="0">
              <a:buNone/>
              <a:defRPr sz="1323"/>
            </a:lvl2pPr>
            <a:lvl3pPr marL="431963" indent="0">
              <a:buNone/>
              <a:defRPr sz="1134"/>
            </a:lvl3pPr>
            <a:lvl4pPr marL="647944" indent="0">
              <a:buNone/>
              <a:defRPr sz="945"/>
            </a:lvl4pPr>
            <a:lvl5pPr marL="863925" indent="0">
              <a:buNone/>
              <a:defRPr sz="945"/>
            </a:lvl5pPr>
            <a:lvl6pPr marL="1079906" indent="0">
              <a:buNone/>
              <a:defRPr sz="945"/>
            </a:lvl6pPr>
            <a:lvl7pPr marL="1295888" indent="0">
              <a:buNone/>
              <a:defRPr sz="945"/>
            </a:lvl7pPr>
            <a:lvl8pPr marL="1511869" indent="0">
              <a:buNone/>
              <a:defRPr sz="945"/>
            </a:lvl8pPr>
            <a:lvl9pPr marL="1727850" indent="0">
              <a:buNone/>
              <a:defRPr sz="9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972026"/>
            <a:ext cx="1393180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19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72" y="172506"/>
            <a:ext cx="3725645" cy="626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2" y="862523"/>
            <a:ext cx="3725645" cy="2055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72" y="3003082"/>
            <a:ext cx="971907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CCDD80-8F28-4992-BDB1-9A636FFD18D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864" y="3003082"/>
            <a:ext cx="1457861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709" y="3003082"/>
            <a:ext cx="971907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07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31963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1" indent="-107991" algn="l" defTabSz="431963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6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60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1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3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4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8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Ver las imágenes de origen">
            <a:extLst>
              <a:ext uri="{FF2B5EF4-FFF2-40B4-BE49-F238E27FC236}">
                <a16:creationId xmlns:a16="http://schemas.microsoft.com/office/drawing/2014/main" id="{AC1132C7-31CE-D3EE-9C19-4B20469C2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6797"/>
            <a:ext cx="4319588" cy="3293687"/>
          </a:xfrm>
          <a:prstGeom prst="rect">
            <a:avLst/>
          </a:prstGeom>
          <a:noFill/>
        </p:spPr>
      </p:pic>
      <p:sp>
        <p:nvSpPr>
          <p:cNvPr id="6" name="Cuadro de texto 2">
            <a:extLst>
              <a:ext uri="{FF2B5EF4-FFF2-40B4-BE49-F238E27FC236}">
                <a16:creationId xmlns:a16="http://schemas.microsoft.com/office/drawing/2014/main" id="{644CEC82-7255-379F-D72B-83BFFAFB7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0868" y="372271"/>
            <a:ext cx="1076322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250.00</a:t>
            </a:r>
            <a:endParaRPr lang="es-MX" sz="10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2">
            <a:extLst>
              <a:ext uri="{FF2B5EF4-FFF2-40B4-BE49-F238E27FC236}">
                <a16:creationId xmlns:a16="http://schemas.microsoft.com/office/drawing/2014/main" id="{EC0F72AB-60CE-C672-2AAD-8CABE0EC4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1" y="714381"/>
            <a:ext cx="3543298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Quince mil </a:t>
            </a:r>
            <a:r>
              <a:rPr lang="es-MX" sz="1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pesos 00/100 M.X.</a:t>
            </a:r>
            <a:endParaRPr lang="es-MX" sz="8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9373C06E-B735-77C9-31D8-9C501B731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5" y="1289675"/>
            <a:ext cx="3990975" cy="40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9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 de texto 2">
            <a:extLst>
              <a:ext uri="{FF2B5EF4-FFF2-40B4-BE49-F238E27FC236}">
                <a16:creationId xmlns:a16="http://schemas.microsoft.com/office/drawing/2014/main" id="{D1DA5E63-6987-DBCB-4575-FCF730569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45" y="1961189"/>
            <a:ext cx="336994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9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Morelos </a:t>
            </a:r>
          </a:p>
        </p:txBody>
      </p:sp>
      <p:sp>
        <p:nvSpPr>
          <p:cNvPr id="11" name="Cuadro de texto 2">
            <a:extLst>
              <a:ext uri="{FF2B5EF4-FFF2-40B4-BE49-F238E27FC236}">
                <a16:creationId xmlns:a16="http://schemas.microsoft.com/office/drawing/2014/main" id="{3AEBFFF6-6B49-567E-75CE-90607EBB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111" y="1953425"/>
            <a:ext cx="871538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$250</a:t>
            </a:r>
            <a:endParaRPr lang="es-MX" sz="10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 de texto 2">
            <a:extLst>
              <a:ext uri="{FF2B5EF4-FFF2-40B4-BE49-F238E27FC236}">
                <a16:creationId xmlns:a16="http://schemas.microsoft.com/office/drawing/2014/main" id="{77ED9FA2-9EA5-3D8D-D716-63D8099EF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07" y="2706192"/>
            <a:ext cx="1119981" cy="54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08/</a:t>
            </a:r>
            <a:r>
              <a:rPr 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</a:t>
            </a:r>
            <a:r>
              <a:rPr lang="es-MX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/2025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 de texto 2">
            <a:extLst>
              <a:ext uri="{FF2B5EF4-FFF2-40B4-BE49-F238E27FC236}">
                <a16:creationId xmlns:a16="http://schemas.microsoft.com/office/drawing/2014/main" id="{DBDA2228-8C4F-FA9B-9619-5B0D392D8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538" y="2723411"/>
            <a:ext cx="1321278" cy="23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Felipe Torres Villegas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 de texto 2">
            <a:extLst>
              <a:ext uri="{FF2B5EF4-FFF2-40B4-BE49-F238E27FC236}">
                <a16:creationId xmlns:a16="http://schemas.microsoft.com/office/drawing/2014/main" id="{AA3113E4-120F-683F-7BE2-4C2145A35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07" y="1130594"/>
            <a:ext cx="3619343" cy="231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9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Desayuno y comida en Hutzililla Morelos, entrega de equipos 3-01-25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9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682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27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Carlos Perez Ortiz</dc:creator>
  <cp:lastModifiedBy>Felipe De Jesus Torres Villegas</cp:lastModifiedBy>
  <cp:revision>4</cp:revision>
  <cp:lastPrinted>2024-09-20T01:12:07Z</cp:lastPrinted>
  <dcterms:created xsi:type="dcterms:W3CDTF">2024-09-20T01:02:31Z</dcterms:created>
  <dcterms:modified xsi:type="dcterms:W3CDTF">2025-01-08T22:09:04Z</dcterms:modified>
</cp:coreProperties>
</file>