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4319588" cy="324008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7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" y="530264"/>
            <a:ext cx="3671650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" y="1701796"/>
            <a:ext cx="3239691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88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7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172505"/>
            <a:ext cx="931411" cy="27458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172505"/>
            <a:ext cx="2740239" cy="27458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333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19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807773"/>
            <a:ext cx="3725645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168310"/>
            <a:ext cx="3725645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45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05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172506"/>
            <a:ext cx="3725645" cy="62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794272"/>
            <a:ext cx="1827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183532"/>
            <a:ext cx="1827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794272"/>
            <a:ext cx="1836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183532"/>
            <a:ext cx="1836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83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07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466513"/>
            <a:ext cx="2186791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50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466513"/>
            <a:ext cx="2186791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1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172506"/>
            <a:ext cx="3725645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862523"/>
            <a:ext cx="3725645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3003082"/>
            <a:ext cx="1457861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107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Ver las imágenes de origen">
            <a:extLst>
              <a:ext uri="{FF2B5EF4-FFF2-40B4-BE49-F238E27FC236}">
                <a16:creationId xmlns:a16="http://schemas.microsoft.com/office/drawing/2014/main" id="{AC1132C7-31CE-D3EE-9C19-4B20469C2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26800"/>
            <a:ext cx="4319588" cy="3293687"/>
          </a:xfrm>
          <a:prstGeom prst="rect">
            <a:avLst/>
          </a:prstGeom>
          <a:noFill/>
        </p:spPr>
      </p:pic>
      <p:sp>
        <p:nvSpPr>
          <p:cNvPr id="6" name="Cuadro de texto 2">
            <a:extLst>
              <a:ext uri="{FF2B5EF4-FFF2-40B4-BE49-F238E27FC236}">
                <a16:creationId xmlns:a16="http://schemas.microsoft.com/office/drawing/2014/main" id="{644CEC82-7255-379F-D72B-83BFFAFB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8" y="372271"/>
            <a:ext cx="1076322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185.00</a:t>
            </a: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">
            <a:extLst>
              <a:ext uri="{FF2B5EF4-FFF2-40B4-BE49-F238E27FC236}">
                <a16:creationId xmlns:a16="http://schemas.microsoft.com/office/drawing/2014/main" id="{EC0F72AB-60CE-C672-2AAD-8CABE0EC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1" y="714381"/>
            <a:ext cx="2576517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Ciento ochenta y cinco</a:t>
            </a:r>
            <a:r>
              <a:rPr lang="es-MX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pesos 00/100 M.X.</a:t>
            </a:r>
            <a:endParaRPr lang="es-MX" sz="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">
            <a:extLst>
              <a:ext uri="{FF2B5EF4-FFF2-40B4-BE49-F238E27FC236}">
                <a16:creationId xmlns:a16="http://schemas.microsoft.com/office/drawing/2014/main" id="{9373C06E-B735-77C9-31D8-9C501B731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5" y="1289675"/>
            <a:ext cx="3990975" cy="40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 de texto 2">
            <a:extLst>
              <a:ext uri="{FF2B5EF4-FFF2-40B4-BE49-F238E27FC236}">
                <a16:creationId xmlns:a16="http://schemas.microsoft.com/office/drawing/2014/main" id="{D1DA5E63-6987-DBCB-4575-FCF730569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5" y="1961189"/>
            <a:ext cx="336994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Jose Alfredo Ramírez Ladrillero</a:t>
            </a:r>
          </a:p>
        </p:txBody>
      </p:sp>
      <p:sp>
        <p:nvSpPr>
          <p:cNvPr id="11" name="Cuadro de texto 2">
            <a:extLst>
              <a:ext uri="{FF2B5EF4-FFF2-40B4-BE49-F238E27FC236}">
                <a16:creationId xmlns:a16="http://schemas.microsoft.com/office/drawing/2014/main" id="{3AEBFFF6-6B49-567E-75CE-90607EBB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6111" y="1953425"/>
            <a:ext cx="87153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$185</a:t>
            </a:r>
            <a:r>
              <a:rPr lang="es-MX" sz="10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.00</a:t>
            </a: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 de texto 2">
            <a:extLst>
              <a:ext uri="{FF2B5EF4-FFF2-40B4-BE49-F238E27FC236}">
                <a16:creationId xmlns:a16="http://schemas.microsoft.com/office/drawing/2014/main" id="{77ED9FA2-9EA5-3D8D-D716-63D8099EF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7" y="2706192"/>
            <a:ext cx="1119981" cy="26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27/08/2024</a:t>
            </a:r>
          </a:p>
        </p:txBody>
      </p:sp>
      <p:sp>
        <p:nvSpPr>
          <p:cNvPr id="13" name="Cuadro de texto 2">
            <a:extLst>
              <a:ext uri="{FF2B5EF4-FFF2-40B4-BE49-F238E27FC236}">
                <a16:creationId xmlns:a16="http://schemas.microsoft.com/office/drawing/2014/main" id="{DBDA2228-8C4F-FA9B-9619-5B0D392D8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38" y="2723411"/>
            <a:ext cx="1321278" cy="2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Ramírez L.</a:t>
            </a:r>
          </a:p>
        </p:txBody>
      </p:sp>
      <p:sp>
        <p:nvSpPr>
          <p:cNvPr id="2" name="Cuadro de texto 2">
            <a:extLst>
              <a:ext uri="{FF2B5EF4-FFF2-40B4-BE49-F238E27FC236}">
                <a16:creationId xmlns:a16="http://schemas.microsoft.com/office/drawing/2014/main" id="{AA3113E4-120F-683F-7BE2-4C2145A35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081" y="1273530"/>
            <a:ext cx="3476625" cy="231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Comida José Ramírez del día 21-08-25, 2 botellas de agua y un suero  </a:t>
            </a:r>
          </a:p>
        </p:txBody>
      </p:sp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022A7A7B-494F-4534-8F7A-F2596F6E9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3" y="1953191"/>
            <a:ext cx="87153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1</a:t>
            </a:r>
          </a:p>
        </p:txBody>
      </p:sp>
    </p:spTree>
    <p:extLst>
      <p:ext uri="{BB962C8B-B14F-4D97-AF65-F5344CB8AC3E}">
        <p14:creationId xmlns:p14="http://schemas.microsoft.com/office/powerpoint/2010/main" val="2142682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40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Perez Ortiz</dc:creator>
  <cp:lastModifiedBy>Jose Alfredo Ramirez Ladrillero</cp:lastModifiedBy>
  <cp:revision>8</cp:revision>
  <cp:lastPrinted>2024-09-20T01:12:07Z</cp:lastPrinted>
  <dcterms:created xsi:type="dcterms:W3CDTF">2024-09-20T01:02:31Z</dcterms:created>
  <dcterms:modified xsi:type="dcterms:W3CDTF">2025-08-27T16:02:35Z</dcterms:modified>
</cp:coreProperties>
</file>