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</p:sldIdLst>
  <p:sldSz cx="4319588" cy="3240088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129" autoAdjust="0"/>
    <p:restoredTop sz="94660"/>
  </p:normalViewPr>
  <p:slideViewPr>
    <p:cSldViewPr snapToGrid="0">
      <p:cViewPr varScale="1">
        <p:scale>
          <a:sx n="137" d="100"/>
          <a:sy n="137" d="100"/>
        </p:scale>
        <p:origin x="172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3969" y="530264"/>
            <a:ext cx="3671650" cy="1128031"/>
          </a:xfrm>
        </p:spPr>
        <p:txBody>
          <a:bodyPr anchor="b"/>
          <a:lstStyle>
            <a:lvl1pPr algn="ctr">
              <a:defRPr sz="2834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9949" y="1701796"/>
            <a:ext cx="3239691" cy="782271"/>
          </a:xfrm>
        </p:spPr>
        <p:txBody>
          <a:bodyPr/>
          <a:lstStyle>
            <a:lvl1pPr marL="0" indent="0" algn="ctr">
              <a:buNone/>
              <a:defRPr sz="1134"/>
            </a:lvl1pPr>
            <a:lvl2pPr marL="215981" indent="0" algn="ctr">
              <a:buNone/>
              <a:defRPr sz="945"/>
            </a:lvl2pPr>
            <a:lvl3pPr marL="431963" indent="0" algn="ctr">
              <a:buNone/>
              <a:defRPr sz="850"/>
            </a:lvl3pPr>
            <a:lvl4pPr marL="647944" indent="0" algn="ctr">
              <a:buNone/>
              <a:defRPr sz="756"/>
            </a:lvl4pPr>
            <a:lvl5pPr marL="863925" indent="0" algn="ctr">
              <a:buNone/>
              <a:defRPr sz="756"/>
            </a:lvl5pPr>
            <a:lvl6pPr marL="1079906" indent="0" algn="ctr">
              <a:buNone/>
              <a:defRPr sz="756"/>
            </a:lvl6pPr>
            <a:lvl7pPr marL="1295888" indent="0" algn="ctr">
              <a:buNone/>
              <a:defRPr sz="756"/>
            </a:lvl7pPr>
            <a:lvl8pPr marL="1511869" indent="0" algn="ctr">
              <a:buNone/>
              <a:defRPr sz="756"/>
            </a:lvl8pPr>
            <a:lvl9pPr marL="1727850" indent="0" algn="ctr">
              <a:buNone/>
              <a:defRPr sz="756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CDD80-8F28-4992-BDB1-9A636FFD18D5}" type="datetimeFigureOut">
              <a:rPr lang="es-MX" smtClean="0"/>
              <a:t>27/08/2025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F0585-C1A1-45F2-BEF3-0D85C5ECFD6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558853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CDD80-8F28-4992-BDB1-9A636FFD18D5}" type="datetimeFigureOut">
              <a:rPr lang="es-MX" smtClean="0"/>
              <a:t>27/08/2025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F0585-C1A1-45F2-BEF3-0D85C5ECFD6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80731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091205" y="172505"/>
            <a:ext cx="931411" cy="27458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6972" y="172505"/>
            <a:ext cx="2740239" cy="2745825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CDD80-8F28-4992-BDB1-9A636FFD18D5}" type="datetimeFigureOut">
              <a:rPr lang="es-MX" smtClean="0"/>
              <a:t>27/08/2025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F0585-C1A1-45F2-BEF3-0D85C5ECFD6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433371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CDD80-8F28-4992-BDB1-9A636FFD18D5}" type="datetimeFigureOut">
              <a:rPr lang="es-MX" smtClean="0"/>
              <a:t>27/08/2025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F0585-C1A1-45F2-BEF3-0D85C5ECFD6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541945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4722" y="807773"/>
            <a:ext cx="3725645" cy="1347786"/>
          </a:xfrm>
        </p:spPr>
        <p:txBody>
          <a:bodyPr anchor="b"/>
          <a:lstStyle>
            <a:lvl1pPr>
              <a:defRPr sz="2834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4722" y="2168310"/>
            <a:ext cx="3725645" cy="708769"/>
          </a:xfrm>
        </p:spPr>
        <p:txBody>
          <a:bodyPr/>
          <a:lstStyle>
            <a:lvl1pPr marL="0" indent="0">
              <a:buNone/>
              <a:defRPr sz="1134">
                <a:solidFill>
                  <a:schemeClr val="tx1">
                    <a:tint val="82000"/>
                  </a:schemeClr>
                </a:solidFill>
              </a:defRPr>
            </a:lvl1pPr>
            <a:lvl2pPr marL="215981" indent="0">
              <a:buNone/>
              <a:defRPr sz="945">
                <a:solidFill>
                  <a:schemeClr val="tx1">
                    <a:tint val="82000"/>
                  </a:schemeClr>
                </a:solidFill>
              </a:defRPr>
            </a:lvl2pPr>
            <a:lvl3pPr marL="431963" indent="0">
              <a:buNone/>
              <a:defRPr sz="850">
                <a:solidFill>
                  <a:schemeClr val="tx1">
                    <a:tint val="82000"/>
                  </a:schemeClr>
                </a:solidFill>
              </a:defRPr>
            </a:lvl3pPr>
            <a:lvl4pPr marL="647944" indent="0">
              <a:buNone/>
              <a:defRPr sz="756">
                <a:solidFill>
                  <a:schemeClr val="tx1">
                    <a:tint val="82000"/>
                  </a:schemeClr>
                </a:solidFill>
              </a:defRPr>
            </a:lvl4pPr>
            <a:lvl5pPr marL="863925" indent="0">
              <a:buNone/>
              <a:defRPr sz="756">
                <a:solidFill>
                  <a:schemeClr val="tx1">
                    <a:tint val="82000"/>
                  </a:schemeClr>
                </a:solidFill>
              </a:defRPr>
            </a:lvl5pPr>
            <a:lvl6pPr marL="1079906" indent="0">
              <a:buNone/>
              <a:defRPr sz="756">
                <a:solidFill>
                  <a:schemeClr val="tx1">
                    <a:tint val="82000"/>
                  </a:schemeClr>
                </a:solidFill>
              </a:defRPr>
            </a:lvl6pPr>
            <a:lvl7pPr marL="1295888" indent="0">
              <a:buNone/>
              <a:defRPr sz="756">
                <a:solidFill>
                  <a:schemeClr val="tx1">
                    <a:tint val="82000"/>
                  </a:schemeClr>
                </a:solidFill>
              </a:defRPr>
            </a:lvl7pPr>
            <a:lvl8pPr marL="1511869" indent="0">
              <a:buNone/>
              <a:defRPr sz="756">
                <a:solidFill>
                  <a:schemeClr val="tx1">
                    <a:tint val="82000"/>
                  </a:schemeClr>
                </a:solidFill>
              </a:defRPr>
            </a:lvl8pPr>
            <a:lvl9pPr marL="1727850" indent="0">
              <a:buNone/>
              <a:defRPr sz="756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CDD80-8F28-4992-BDB1-9A636FFD18D5}" type="datetimeFigureOut">
              <a:rPr lang="es-MX" smtClean="0"/>
              <a:t>27/08/2025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F0585-C1A1-45F2-BEF3-0D85C5ECFD6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814598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6972" y="862523"/>
            <a:ext cx="1835825" cy="2055806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86791" y="862523"/>
            <a:ext cx="1835825" cy="2055806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CDD80-8F28-4992-BDB1-9A636FFD18D5}" type="datetimeFigureOut">
              <a:rPr lang="es-MX" smtClean="0"/>
              <a:t>27/08/2025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F0585-C1A1-45F2-BEF3-0D85C5ECFD6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860525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7534" y="172506"/>
            <a:ext cx="3725645" cy="62626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7535" y="794272"/>
            <a:ext cx="1827388" cy="389260"/>
          </a:xfrm>
        </p:spPr>
        <p:txBody>
          <a:bodyPr anchor="b"/>
          <a:lstStyle>
            <a:lvl1pPr marL="0" indent="0">
              <a:buNone/>
              <a:defRPr sz="1134" b="1"/>
            </a:lvl1pPr>
            <a:lvl2pPr marL="215981" indent="0">
              <a:buNone/>
              <a:defRPr sz="945" b="1"/>
            </a:lvl2pPr>
            <a:lvl3pPr marL="431963" indent="0">
              <a:buNone/>
              <a:defRPr sz="850" b="1"/>
            </a:lvl3pPr>
            <a:lvl4pPr marL="647944" indent="0">
              <a:buNone/>
              <a:defRPr sz="756" b="1"/>
            </a:lvl4pPr>
            <a:lvl5pPr marL="863925" indent="0">
              <a:buNone/>
              <a:defRPr sz="756" b="1"/>
            </a:lvl5pPr>
            <a:lvl6pPr marL="1079906" indent="0">
              <a:buNone/>
              <a:defRPr sz="756" b="1"/>
            </a:lvl6pPr>
            <a:lvl7pPr marL="1295888" indent="0">
              <a:buNone/>
              <a:defRPr sz="756" b="1"/>
            </a:lvl7pPr>
            <a:lvl8pPr marL="1511869" indent="0">
              <a:buNone/>
              <a:defRPr sz="756" b="1"/>
            </a:lvl8pPr>
            <a:lvl9pPr marL="1727850" indent="0">
              <a:buNone/>
              <a:defRPr sz="756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7535" y="1183532"/>
            <a:ext cx="1827388" cy="174079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186791" y="794272"/>
            <a:ext cx="1836388" cy="389260"/>
          </a:xfrm>
        </p:spPr>
        <p:txBody>
          <a:bodyPr anchor="b"/>
          <a:lstStyle>
            <a:lvl1pPr marL="0" indent="0">
              <a:buNone/>
              <a:defRPr sz="1134" b="1"/>
            </a:lvl1pPr>
            <a:lvl2pPr marL="215981" indent="0">
              <a:buNone/>
              <a:defRPr sz="945" b="1"/>
            </a:lvl2pPr>
            <a:lvl3pPr marL="431963" indent="0">
              <a:buNone/>
              <a:defRPr sz="850" b="1"/>
            </a:lvl3pPr>
            <a:lvl4pPr marL="647944" indent="0">
              <a:buNone/>
              <a:defRPr sz="756" b="1"/>
            </a:lvl4pPr>
            <a:lvl5pPr marL="863925" indent="0">
              <a:buNone/>
              <a:defRPr sz="756" b="1"/>
            </a:lvl5pPr>
            <a:lvl6pPr marL="1079906" indent="0">
              <a:buNone/>
              <a:defRPr sz="756" b="1"/>
            </a:lvl6pPr>
            <a:lvl7pPr marL="1295888" indent="0">
              <a:buNone/>
              <a:defRPr sz="756" b="1"/>
            </a:lvl7pPr>
            <a:lvl8pPr marL="1511869" indent="0">
              <a:buNone/>
              <a:defRPr sz="756" b="1"/>
            </a:lvl8pPr>
            <a:lvl9pPr marL="1727850" indent="0">
              <a:buNone/>
              <a:defRPr sz="756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186791" y="1183532"/>
            <a:ext cx="1836388" cy="174079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CDD80-8F28-4992-BDB1-9A636FFD18D5}" type="datetimeFigureOut">
              <a:rPr lang="es-MX" smtClean="0"/>
              <a:t>27/08/2025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F0585-C1A1-45F2-BEF3-0D85C5ECFD6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8061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CDD80-8F28-4992-BDB1-9A636FFD18D5}" type="datetimeFigureOut">
              <a:rPr lang="es-MX" smtClean="0"/>
              <a:t>27/08/2025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F0585-C1A1-45F2-BEF3-0D85C5ECFD6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208370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CDD80-8F28-4992-BDB1-9A636FFD18D5}" type="datetimeFigureOut">
              <a:rPr lang="es-MX" smtClean="0"/>
              <a:t>27/08/2025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F0585-C1A1-45F2-BEF3-0D85C5ECFD6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030727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7534" y="216006"/>
            <a:ext cx="1393180" cy="756021"/>
          </a:xfrm>
        </p:spPr>
        <p:txBody>
          <a:bodyPr anchor="b"/>
          <a:lstStyle>
            <a:lvl1pPr>
              <a:defRPr sz="1512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36388" y="466513"/>
            <a:ext cx="2186791" cy="2302563"/>
          </a:xfrm>
        </p:spPr>
        <p:txBody>
          <a:bodyPr/>
          <a:lstStyle>
            <a:lvl1pPr>
              <a:defRPr sz="1512"/>
            </a:lvl1pPr>
            <a:lvl2pPr>
              <a:defRPr sz="1323"/>
            </a:lvl2pPr>
            <a:lvl3pPr>
              <a:defRPr sz="1134"/>
            </a:lvl3pPr>
            <a:lvl4pPr>
              <a:defRPr sz="945"/>
            </a:lvl4pPr>
            <a:lvl5pPr>
              <a:defRPr sz="945"/>
            </a:lvl5pPr>
            <a:lvl6pPr>
              <a:defRPr sz="945"/>
            </a:lvl6pPr>
            <a:lvl7pPr>
              <a:defRPr sz="945"/>
            </a:lvl7pPr>
            <a:lvl8pPr>
              <a:defRPr sz="945"/>
            </a:lvl8pPr>
            <a:lvl9pPr>
              <a:defRPr sz="945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97534" y="972026"/>
            <a:ext cx="1393180" cy="1800799"/>
          </a:xfrm>
        </p:spPr>
        <p:txBody>
          <a:bodyPr/>
          <a:lstStyle>
            <a:lvl1pPr marL="0" indent="0">
              <a:buNone/>
              <a:defRPr sz="756"/>
            </a:lvl1pPr>
            <a:lvl2pPr marL="215981" indent="0">
              <a:buNone/>
              <a:defRPr sz="661"/>
            </a:lvl2pPr>
            <a:lvl3pPr marL="431963" indent="0">
              <a:buNone/>
              <a:defRPr sz="567"/>
            </a:lvl3pPr>
            <a:lvl4pPr marL="647944" indent="0">
              <a:buNone/>
              <a:defRPr sz="472"/>
            </a:lvl4pPr>
            <a:lvl5pPr marL="863925" indent="0">
              <a:buNone/>
              <a:defRPr sz="472"/>
            </a:lvl5pPr>
            <a:lvl6pPr marL="1079906" indent="0">
              <a:buNone/>
              <a:defRPr sz="472"/>
            </a:lvl6pPr>
            <a:lvl7pPr marL="1295888" indent="0">
              <a:buNone/>
              <a:defRPr sz="472"/>
            </a:lvl7pPr>
            <a:lvl8pPr marL="1511869" indent="0">
              <a:buNone/>
              <a:defRPr sz="472"/>
            </a:lvl8pPr>
            <a:lvl9pPr marL="1727850" indent="0">
              <a:buNone/>
              <a:defRPr sz="472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CDD80-8F28-4992-BDB1-9A636FFD18D5}" type="datetimeFigureOut">
              <a:rPr lang="es-MX" smtClean="0"/>
              <a:t>27/08/2025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F0585-C1A1-45F2-BEF3-0D85C5ECFD6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065012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7534" y="216006"/>
            <a:ext cx="1393180" cy="756021"/>
          </a:xfrm>
        </p:spPr>
        <p:txBody>
          <a:bodyPr anchor="b"/>
          <a:lstStyle>
            <a:lvl1pPr>
              <a:defRPr sz="1512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836388" y="466513"/>
            <a:ext cx="2186791" cy="2302563"/>
          </a:xfrm>
        </p:spPr>
        <p:txBody>
          <a:bodyPr anchor="t"/>
          <a:lstStyle>
            <a:lvl1pPr marL="0" indent="0">
              <a:buNone/>
              <a:defRPr sz="1512"/>
            </a:lvl1pPr>
            <a:lvl2pPr marL="215981" indent="0">
              <a:buNone/>
              <a:defRPr sz="1323"/>
            </a:lvl2pPr>
            <a:lvl3pPr marL="431963" indent="0">
              <a:buNone/>
              <a:defRPr sz="1134"/>
            </a:lvl3pPr>
            <a:lvl4pPr marL="647944" indent="0">
              <a:buNone/>
              <a:defRPr sz="945"/>
            </a:lvl4pPr>
            <a:lvl5pPr marL="863925" indent="0">
              <a:buNone/>
              <a:defRPr sz="945"/>
            </a:lvl5pPr>
            <a:lvl6pPr marL="1079906" indent="0">
              <a:buNone/>
              <a:defRPr sz="945"/>
            </a:lvl6pPr>
            <a:lvl7pPr marL="1295888" indent="0">
              <a:buNone/>
              <a:defRPr sz="945"/>
            </a:lvl7pPr>
            <a:lvl8pPr marL="1511869" indent="0">
              <a:buNone/>
              <a:defRPr sz="945"/>
            </a:lvl8pPr>
            <a:lvl9pPr marL="1727850" indent="0">
              <a:buNone/>
              <a:defRPr sz="945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97534" y="972026"/>
            <a:ext cx="1393180" cy="1800799"/>
          </a:xfrm>
        </p:spPr>
        <p:txBody>
          <a:bodyPr/>
          <a:lstStyle>
            <a:lvl1pPr marL="0" indent="0">
              <a:buNone/>
              <a:defRPr sz="756"/>
            </a:lvl1pPr>
            <a:lvl2pPr marL="215981" indent="0">
              <a:buNone/>
              <a:defRPr sz="661"/>
            </a:lvl2pPr>
            <a:lvl3pPr marL="431963" indent="0">
              <a:buNone/>
              <a:defRPr sz="567"/>
            </a:lvl3pPr>
            <a:lvl4pPr marL="647944" indent="0">
              <a:buNone/>
              <a:defRPr sz="472"/>
            </a:lvl4pPr>
            <a:lvl5pPr marL="863925" indent="0">
              <a:buNone/>
              <a:defRPr sz="472"/>
            </a:lvl5pPr>
            <a:lvl6pPr marL="1079906" indent="0">
              <a:buNone/>
              <a:defRPr sz="472"/>
            </a:lvl6pPr>
            <a:lvl7pPr marL="1295888" indent="0">
              <a:buNone/>
              <a:defRPr sz="472"/>
            </a:lvl7pPr>
            <a:lvl8pPr marL="1511869" indent="0">
              <a:buNone/>
              <a:defRPr sz="472"/>
            </a:lvl8pPr>
            <a:lvl9pPr marL="1727850" indent="0">
              <a:buNone/>
              <a:defRPr sz="472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CDD80-8F28-4992-BDB1-9A636FFD18D5}" type="datetimeFigureOut">
              <a:rPr lang="es-MX" smtClean="0"/>
              <a:t>27/08/2025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F0585-C1A1-45F2-BEF3-0D85C5ECFD6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61918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96972" y="172506"/>
            <a:ext cx="3725645" cy="626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6972" y="862523"/>
            <a:ext cx="3725645" cy="205580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96972" y="3003082"/>
            <a:ext cx="971907" cy="17250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67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0CCDD80-8F28-4992-BDB1-9A636FFD18D5}" type="datetimeFigureOut">
              <a:rPr lang="es-MX" smtClean="0"/>
              <a:t>27/08/2025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30864" y="3003082"/>
            <a:ext cx="1457861" cy="17250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67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050709" y="3003082"/>
            <a:ext cx="971907" cy="17250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67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F9F0585-C1A1-45F2-BEF3-0D85C5ECFD6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310789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defTabSz="431963" rtl="0" eaLnBrk="1" latinLnBrk="0" hangingPunct="1">
        <a:lnSpc>
          <a:spcPct val="90000"/>
        </a:lnSpc>
        <a:spcBef>
          <a:spcPct val="0"/>
        </a:spcBef>
        <a:buNone/>
        <a:defRPr sz="207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07991" indent="-107991" algn="l" defTabSz="431963" rtl="0" eaLnBrk="1" latinLnBrk="0" hangingPunct="1">
        <a:lnSpc>
          <a:spcPct val="90000"/>
        </a:lnSpc>
        <a:spcBef>
          <a:spcPts val="472"/>
        </a:spcBef>
        <a:buFont typeface="Arial" panose="020B0604020202020204" pitchFamily="34" charset="0"/>
        <a:buChar char="•"/>
        <a:defRPr sz="1323" kern="1200">
          <a:solidFill>
            <a:schemeClr val="tx1"/>
          </a:solidFill>
          <a:latin typeface="+mn-lt"/>
          <a:ea typeface="+mn-ea"/>
          <a:cs typeface="+mn-cs"/>
        </a:defRPr>
      </a:lvl1pPr>
      <a:lvl2pPr marL="323972" indent="-107991" algn="l" defTabSz="431963" rtl="0" eaLnBrk="1" latinLnBrk="0" hangingPunct="1">
        <a:lnSpc>
          <a:spcPct val="90000"/>
        </a:lnSpc>
        <a:spcBef>
          <a:spcPts val="236"/>
        </a:spcBef>
        <a:buFont typeface="Arial" panose="020B0604020202020204" pitchFamily="34" charset="0"/>
        <a:buChar char="•"/>
        <a:defRPr sz="1134" kern="1200">
          <a:solidFill>
            <a:schemeClr val="tx1"/>
          </a:solidFill>
          <a:latin typeface="+mn-lt"/>
          <a:ea typeface="+mn-ea"/>
          <a:cs typeface="+mn-cs"/>
        </a:defRPr>
      </a:lvl2pPr>
      <a:lvl3pPr marL="539953" indent="-107991" algn="l" defTabSz="431963" rtl="0" eaLnBrk="1" latinLnBrk="0" hangingPunct="1">
        <a:lnSpc>
          <a:spcPct val="90000"/>
        </a:lnSpc>
        <a:spcBef>
          <a:spcPts val="236"/>
        </a:spcBef>
        <a:buFont typeface="Arial" panose="020B0604020202020204" pitchFamily="34" charset="0"/>
        <a:buChar char="•"/>
        <a:defRPr sz="945" kern="1200">
          <a:solidFill>
            <a:schemeClr val="tx1"/>
          </a:solidFill>
          <a:latin typeface="+mn-lt"/>
          <a:ea typeface="+mn-ea"/>
          <a:cs typeface="+mn-cs"/>
        </a:defRPr>
      </a:lvl3pPr>
      <a:lvl4pPr marL="755934" indent="-107991" algn="l" defTabSz="431963" rtl="0" eaLnBrk="1" latinLnBrk="0" hangingPunct="1">
        <a:lnSpc>
          <a:spcPct val="90000"/>
        </a:lnSpc>
        <a:spcBef>
          <a:spcPts val="236"/>
        </a:spcBef>
        <a:buFont typeface="Arial" panose="020B0604020202020204" pitchFamily="34" charset="0"/>
        <a:buChar char="•"/>
        <a:defRPr sz="850" kern="1200">
          <a:solidFill>
            <a:schemeClr val="tx1"/>
          </a:solidFill>
          <a:latin typeface="+mn-lt"/>
          <a:ea typeface="+mn-ea"/>
          <a:cs typeface="+mn-cs"/>
        </a:defRPr>
      </a:lvl4pPr>
      <a:lvl5pPr marL="971916" indent="-107991" algn="l" defTabSz="431963" rtl="0" eaLnBrk="1" latinLnBrk="0" hangingPunct="1">
        <a:lnSpc>
          <a:spcPct val="90000"/>
        </a:lnSpc>
        <a:spcBef>
          <a:spcPts val="236"/>
        </a:spcBef>
        <a:buFont typeface="Arial" panose="020B0604020202020204" pitchFamily="34" charset="0"/>
        <a:buChar char="•"/>
        <a:defRPr sz="850" kern="1200">
          <a:solidFill>
            <a:schemeClr val="tx1"/>
          </a:solidFill>
          <a:latin typeface="+mn-lt"/>
          <a:ea typeface="+mn-ea"/>
          <a:cs typeface="+mn-cs"/>
        </a:defRPr>
      </a:lvl5pPr>
      <a:lvl6pPr marL="1187897" indent="-107991" algn="l" defTabSz="431963" rtl="0" eaLnBrk="1" latinLnBrk="0" hangingPunct="1">
        <a:lnSpc>
          <a:spcPct val="90000"/>
        </a:lnSpc>
        <a:spcBef>
          <a:spcPts val="236"/>
        </a:spcBef>
        <a:buFont typeface="Arial" panose="020B0604020202020204" pitchFamily="34" charset="0"/>
        <a:buChar char="•"/>
        <a:defRPr sz="850" kern="1200">
          <a:solidFill>
            <a:schemeClr val="tx1"/>
          </a:solidFill>
          <a:latin typeface="+mn-lt"/>
          <a:ea typeface="+mn-ea"/>
          <a:cs typeface="+mn-cs"/>
        </a:defRPr>
      </a:lvl6pPr>
      <a:lvl7pPr marL="1403878" indent="-107991" algn="l" defTabSz="431963" rtl="0" eaLnBrk="1" latinLnBrk="0" hangingPunct="1">
        <a:lnSpc>
          <a:spcPct val="90000"/>
        </a:lnSpc>
        <a:spcBef>
          <a:spcPts val="236"/>
        </a:spcBef>
        <a:buFont typeface="Arial" panose="020B0604020202020204" pitchFamily="34" charset="0"/>
        <a:buChar char="•"/>
        <a:defRPr sz="850" kern="1200">
          <a:solidFill>
            <a:schemeClr val="tx1"/>
          </a:solidFill>
          <a:latin typeface="+mn-lt"/>
          <a:ea typeface="+mn-ea"/>
          <a:cs typeface="+mn-cs"/>
        </a:defRPr>
      </a:lvl7pPr>
      <a:lvl8pPr marL="1619860" indent="-107991" algn="l" defTabSz="431963" rtl="0" eaLnBrk="1" latinLnBrk="0" hangingPunct="1">
        <a:lnSpc>
          <a:spcPct val="90000"/>
        </a:lnSpc>
        <a:spcBef>
          <a:spcPts val="236"/>
        </a:spcBef>
        <a:buFont typeface="Arial" panose="020B0604020202020204" pitchFamily="34" charset="0"/>
        <a:buChar char="•"/>
        <a:defRPr sz="850" kern="1200">
          <a:solidFill>
            <a:schemeClr val="tx1"/>
          </a:solidFill>
          <a:latin typeface="+mn-lt"/>
          <a:ea typeface="+mn-ea"/>
          <a:cs typeface="+mn-cs"/>
        </a:defRPr>
      </a:lvl8pPr>
      <a:lvl9pPr marL="1835841" indent="-107991" algn="l" defTabSz="431963" rtl="0" eaLnBrk="1" latinLnBrk="0" hangingPunct="1">
        <a:lnSpc>
          <a:spcPct val="90000"/>
        </a:lnSpc>
        <a:spcBef>
          <a:spcPts val="236"/>
        </a:spcBef>
        <a:buFont typeface="Arial" panose="020B0604020202020204" pitchFamily="34" charset="0"/>
        <a:buChar char="•"/>
        <a:defRPr sz="8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31963" rtl="0" eaLnBrk="1" latinLnBrk="0" hangingPunct="1">
        <a:defRPr sz="850" kern="1200">
          <a:solidFill>
            <a:schemeClr val="tx1"/>
          </a:solidFill>
          <a:latin typeface="+mn-lt"/>
          <a:ea typeface="+mn-ea"/>
          <a:cs typeface="+mn-cs"/>
        </a:defRPr>
      </a:lvl1pPr>
      <a:lvl2pPr marL="215981" algn="l" defTabSz="431963" rtl="0" eaLnBrk="1" latinLnBrk="0" hangingPunct="1">
        <a:defRPr sz="850" kern="1200">
          <a:solidFill>
            <a:schemeClr val="tx1"/>
          </a:solidFill>
          <a:latin typeface="+mn-lt"/>
          <a:ea typeface="+mn-ea"/>
          <a:cs typeface="+mn-cs"/>
        </a:defRPr>
      </a:lvl2pPr>
      <a:lvl3pPr marL="431963" algn="l" defTabSz="431963" rtl="0" eaLnBrk="1" latinLnBrk="0" hangingPunct="1">
        <a:defRPr sz="850" kern="1200">
          <a:solidFill>
            <a:schemeClr val="tx1"/>
          </a:solidFill>
          <a:latin typeface="+mn-lt"/>
          <a:ea typeface="+mn-ea"/>
          <a:cs typeface="+mn-cs"/>
        </a:defRPr>
      </a:lvl3pPr>
      <a:lvl4pPr marL="647944" algn="l" defTabSz="431963" rtl="0" eaLnBrk="1" latinLnBrk="0" hangingPunct="1">
        <a:defRPr sz="850" kern="1200">
          <a:solidFill>
            <a:schemeClr val="tx1"/>
          </a:solidFill>
          <a:latin typeface="+mn-lt"/>
          <a:ea typeface="+mn-ea"/>
          <a:cs typeface="+mn-cs"/>
        </a:defRPr>
      </a:lvl4pPr>
      <a:lvl5pPr marL="863925" algn="l" defTabSz="431963" rtl="0" eaLnBrk="1" latinLnBrk="0" hangingPunct="1">
        <a:defRPr sz="850" kern="1200">
          <a:solidFill>
            <a:schemeClr val="tx1"/>
          </a:solidFill>
          <a:latin typeface="+mn-lt"/>
          <a:ea typeface="+mn-ea"/>
          <a:cs typeface="+mn-cs"/>
        </a:defRPr>
      </a:lvl5pPr>
      <a:lvl6pPr marL="1079906" algn="l" defTabSz="431963" rtl="0" eaLnBrk="1" latinLnBrk="0" hangingPunct="1">
        <a:defRPr sz="850" kern="1200">
          <a:solidFill>
            <a:schemeClr val="tx1"/>
          </a:solidFill>
          <a:latin typeface="+mn-lt"/>
          <a:ea typeface="+mn-ea"/>
          <a:cs typeface="+mn-cs"/>
        </a:defRPr>
      </a:lvl6pPr>
      <a:lvl7pPr marL="1295888" algn="l" defTabSz="431963" rtl="0" eaLnBrk="1" latinLnBrk="0" hangingPunct="1">
        <a:defRPr sz="850" kern="1200">
          <a:solidFill>
            <a:schemeClr val="tx1"/>
          </a:solidFill>
          <a:latin typeface="+mn-lt"/>
          <a:ea typeface="+mn-ea"/>
          <a:cs typeface="+mn-cs"/>
        </a:defRPr>
      </a:lvl7pPr>
      <a:lvl8pPr marL="1511869" algn="l" defTabSz="431963" rtl="0" eaLnBrk="1" latinLnBrk="0" hangingPunct="1">
        <a:defRPr sz="850" kern="1200">
          <a:solidFill>
            <a:schemeClr val="tx1"/>
          </a:solidFill>
          <a:latin typeface="+mn-lt"/>
          <a:ea typeface="+mn-ea"/>
          <a:cs typeface="+mn-cs"/>
        </a:defRPr>
      </a:lvl8pPr>
      <a:lvl9pPr marL="1727850" algn="l" defTabSz="431963" rtl="0" eaLnBrk="1" latinLnBrk="0" hangingPunct="1">
        <a:defRPr sz="8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 descr="Ver las imágenes de origen">
            <a:extLst>
              <a:ext uri="{FF2B5EF4-FFF2-40B4-BE49-F238E27FC236}">
                <a16:creationId xmlns:a16="http://schemas.microsoft.com/office/drawing/2014/main" id="{AC1132C7-31CE-D3EE-9C19-4B20469C2EF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-26800"/>
            <a:ext cx="4319588" cy="3293687"/>
          </a:xfrm>
          <a:prstGeom prst="rect">
            <a:avLst/>
          </a:prstGeom>
          <a:noFill/>
        </p:spPr>
      </p:pic>
      <p:sp>
        <p:nvSpPr>
          <p:cNvPr id="6" name="Cuadro de texto 2">
            <a:extLst>
              <a:ext uri="{FF2B5EF4-FFF2-40B4-BE49-F238E27FC236}">
                <a16:creationId xmlns:a16="http://schemas.microsoft.com/office/drawing/2014/main" id="{644CEC82-7255-379F-D72B-83BFFAFB73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90868" y="372271"/>
            <a:ext cx="1076322" cy="308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MX" sz="1400" dirty="0">
                <a:effectLst/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</a:t>
            </a:r>
            <a:r>
              <a:rPr lang="es-MX" sz="1400" dirty="0"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360</a:t>
            </a:r>
            <a:r>
              <a:rPr lang="es-MX" sz="1400" dirty="0">
                <a:effectLst/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.00</a:t>
            </a:r>
            <a:endParaRPr lang="es-MX" sz="1000" dirty="0"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Cuadro de texto 2">
            <a:extLst>
              <a:ext uri="{FF2B5EF4-FFF2-40B4-BE49-F238E27FC236}">
                <a16:creationId xmlns:a16="http://schemas.microsoft.com/office/drawing/2014/main" id="{EC0F72AB-60CE-C672-2AAD-8CABE0EC4F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4351" y="714381"/>
            <a:ext cx="2576517" cy="308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MX" sz="1100" dirty="0">
                <a:effectLst/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Trescientos sesenta pesos 00/100 M.X.</a:t>
            </a:r>
            <a:endParaRPr lang="es-MX" sz="800" dirty="0"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Cuadro de texto 2">
            <a:extLst>
              <a:ext uri="{FF2B5EF4-FFF2-40B4-BE49-F238E27FC236}">
                <a16:creationId xmlns:a16="http://schemas.microsoft.com/office/drawing/2014/main" id="{9373C06E-B735-77C9-31D8-9C501B7316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6215" y="1289675"/>
            <a:ext cx="3990975" cy="405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endParaRPr lang="es-MX" sz="900" dirty="0"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Cuadro de texto 2">
            <a:extLst>
              <a:ext uri="{FF2B5EF4-FFF2-40B4-BE49-F238E27FC236}">
                <a16:creationId xmlns:a16="http://schemas.microsoft.com/office/drawing/2014/main" id="{D1DA5E63-6987-DBCB-4575-FCF7305694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7245" y="1961189"/>
            <a:ext cx="3369945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MX" sz="900" dirty="0">
                <a:effectLst/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Jose Alfredo Ramírez Ladrillero</a:t>
            </a:r>
          </a:p>
        </p:txBody>
      </p:sp>
      <p:sp>
        <p:nvSpPr>
          <p:cNvPr id="11" name="Cuadro de texto 2">
            <a:extLst>
              <a:ext uri="{FF2B5EF4-FFF2-40B4-BE49-F238E27FC236}">
                <a16:creationId xmlns:a16="http://schemas.microsoft.com/office/drawing/2014/main" id="{3AEBFFF6-6B49-567E-75CE-90607EBB4D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86111" y="1953425"/>
            <a:ext cx="871538" cy="308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MX" sz="1000" dirty="0">
                <a:effectLst/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$</a:t>
            </a:r>
            <a:r>
              <a:rPr lang="es-MX" sz="1000" dirty="0"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360.00</a:t>
            </a:r>
            <a:endParaRPr lang="es-MX" sz="1000" dirty="0"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Cuadro de texto 2">
            <a:extLst>
              <a:ext uri="{FF2B5EF4-FFF2-40B4-BE49-F238E27FC236}">
                <a16:creationId xmlns:a16="http://schemas.microsoft.com/office/drawing/2014/main" id="{77ED9FA2-9EA5-3D8D-D716-63D8099EF1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8807" y="2706192"/>
            <a:ext cx="1119981" cy="2654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MX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27/08/2024</a:t>
            </a:r>
          </a:p>
        </p:txBody>
      </p:sp>
      <p:sp>
        <p:nvSpPr>
          <p:cNvPr id="13" name="Cuadro de texto 2">
            <a:extLst>
              <a:ext uri="{FF2B5EF4-FFF2-40B4-BE49-F238E27FC236}">
                <a16:creationId xmlns:a16="http://schemas.microsoft.com/office/drawing/2014/main" id="{DBDA2228-8C4F-FA9B-9619-5B0D392D8C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3538" y="2723411"/>
            <a:ext cx="1321278" cy="2310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MX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José Ramírez L.</a:t>
            </a:r>
          </a:p>
        </p:txBody>
      </p:sp>
      <p:sp>
        <p:nvSpPr>
          <p:cNvPr id="2" name="Cuadro de texto 2">
            <a:extLst>
              <a:ext uri="{FF2B5EF4-FFF2-40B4-BE49-F238E27FC236}">
                <a16:creationId xmlns:a16="http://schemas.microsoft.com/office/drawing/2014/main" id="{AA3113E4-120F-683F-7BE2-4C2145A35F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2081" y="1273530"/>
            <a:ext cx="3476625" cy="2310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MX" sz="900" dirty="0">
                <a:effectLst/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Comidas José Ramírez del día 20 y 21 agosto del 2025, 4 botellas de agua, un refresco y un suero</a:t>
            </a:r>
          </a:p>
        </p:txBody>
      </p:sp>
      <p:sp>
        <p:nvSpPr>
          <p:cNvPr id="14" name="Cuadro de texto 2">
            <a:extLst>
              <a:ext uri="{FF2B5EF4-FFF2-40B4-BE49-F238E27FC236}">
                <a16:creationId xmlns:a16="http://schemas.microsoft.com/office/drawing/2014/main" id="{022A7A7B-494F-4534-8F7A-F2596F6E9F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653" y="1953191"/>
            <a:ext cx="871538" cy="308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MX" sz="1000" dirty="0">
                <a:effectLst/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1</a:t>
            </a:r>
          </a:p>
        </p:txBody>
      </p:sp>
    </p:spTree>
    <p:extLst>
      <p:ext uri="{BB962C8B-B14F-4D97-AF65-F5344CB8AC3E}">
        <p14:creationId xmlns:p14="http://schemas.microsoft.com/office/powerpoint/2010/main" val="214268261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ema de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54</TotalTime>
  <Words>46</Words>
  <Application>Microsoft Office PowerPoint</Application>
  <PresentationFormat>Personalizado</PresentationFormat>
  <Paragraphs>8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Calibri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Carlos Perez Ortiz</dc:creator>
  <cp:lastModifiedBy>Jose Alfredo Ramirez Ladrillero</cp:lastModifiedBy>
  <cp:revision>7</cp:revision>
  <cp:lastPrinted>2024-09-20T01:12:07Z</cp:lastPrinted>
  <dcterms:created xsi:type="dcterms:W3CDTF">2024-09-20T01:02:31Z</dcterms:created>
  <dcterms:modified xsi:type="dcterms:W3CDTF">2025-08-27T17:18:33Z</dcterms:modified>
</cp:coreProperties>
</file>