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6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60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23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37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60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96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9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41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2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8877-629E-49AD-AD95-AB4D5BAA8B2B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49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451" y="797747"/>
            <a:ext cx="5285714" cy="408571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767943" y="1044606"/>
            <a:ext cx="120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$</a:t>
            </a:r>
            <a:r>
              <a:rPr lang="es-MX" dirty="0" smtClean="0"/>
              <a:t>3176</a:t>
            </a:r>
            <a:r>
              <a:rPr lang="es-MX" dirty="0" smtClean="0"/>
              <a:t>.94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524000" y="1455640"/>
            <a:ext cx="460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Tres mil ciento setenta y seis</a:t>
            </a:r>
            <a:r>
              <a:rPr lang="es-MX" sz="1600" dirty="0" smtClean="0"/>
              <a:t> </a:t>
            </a:r>
            <a:r>
              <a:rPr lang="es-MX" sz="1600" dirty="0"/>
              <a:t>00/100 M.N.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524000" y="1867109"/>
            <a:ext cx="4445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Rembolso por hospedaje 1 noche, Oscar López</a:t>
            </a:r>
            <a:r>
              <a:rPr lang="es-MX" dirty="0" smtClean="0"/>
              <a:t>, Jesus Martinez y Luis Fernando Rangel.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1524000" y="4005942"/>
            <a:ext cx="1624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25</a:t>
            </a:r>
            <a:r>
              <a:rPr lang="es-MX" dirty="0" smtClean="0"/>
              <a:t>   7   2024</a:t>
            </a:r>
            <a:endParaRPr lang="es-MX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523" y="4045131"/>
            <a:ext cx="372816" cy="239487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443445" y="3075025"/>
            <a:ext cx="44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7241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6491</TotalTime>
  <Words>31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Gonzalez Quintana</dc:creator>
  <cp:lastModifiedBy>Oscar Gerardo López Valdez</cp:lastModifiedBy>
  <cp:revision>54</cp:revision>
  <dcterms:created xsi:type="dcterms:W3CDTF">2021-08-21T00:39:46Z</dcterms:created>
  <dcterms:modified xsi:type="dcterms:W3CDTF">2024-07-30T20:34:55Z</dcterms:modified>
</cp:coreProperties>
</file>