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4319588" cy="32400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3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530264"/>
            <a:ext cx="3671650" cy="1128031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701796"/>
            <a:ext cx="3239691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8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72505"/>
            <a:ext cx="931411" cy="27458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172505"/>
            <a:ext cx="2740239" cy="27458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33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807773"/>
            <a:ext cx="3725645" cy="1347786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168310"/>
            <a:ext cx="3725645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82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82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4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05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72506"/>
            <a:ext cx="3725645" cy="62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794272"/>
            <a:ext cx="1827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183532"/>
            <a:ext cx="1827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794272"/>
            <a:ext cx="1836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183532"/>
            <a:ext cx="1836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83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07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466513"/>
            <a:ext cx="2186791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5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466513"/>
            <a:ext cx="2186791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72506"/>
            <a:ext cx="3725645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862523"/>
            <a:ext cx="3725645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CDD80-8F28-4992-BDB1-9A636FFD18D5}" type="datetimeFigureOut">
              <a:rPr lang="es-MX" smtClean="0"/>
              <a:t>21/01/2025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3003082"/>
            <a:ext cx="145786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07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r las imágenes de origen">
            <a:extLst>
              <a:ext uri="{FF2B5EF4-FFF2-40B4-BE49-F238E27FC236}">
                <a16:creationId xmlns:a16="http://schemas.microsoft.com/office/drawing/2014/main" id="{AC1132C7-31CE-D3EE-9C19-4B20469C2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635" y="0"/>
            <a:ext cx="4319588" cy="3293687"/>
          </a:xfrm>
          <a:prstGeom prst="rect">
            <a:avLst/>
          </a:prstGeom>
          <a:noFill/>
        </p:spPr>
      </p:pic>
      <p:sp>
        <p:nvSpPr>
          <p:cNvPr id="6" name="Cuadro de texto 2">
            <a:extLst>
              <a:ext uri="{FF2B5EF4-FFF2-40B4-BE49-F238E27FC236}">
                <a16:creationId xmlns:a16="http://schemas.microsoft.com/office/drawing/2014/main" id="{644CEC82-7255-379F-D72B-83BFFAF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016" y="427293"/>
            <a:ext cx="1076322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4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</a:t>
            </a:r>
            <a:r>
              <a:rPr lang="es-MX" sz="14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s-MX" sz="14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</a:t>
            </a: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EC0F72AB-60CE-C672-2AAD-8CABE0EC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5" y="734419"/>
            <a:ext cx="3888583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 doscientos </a:t>
            </a:r>
            <a:r>
              <a:rPr lang="es-MX" sz="11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pesos  </a:t>
            </a:r>
            <a:r>
              <a:rPr lang="es-MX" sz="11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00/100 </a:t>
            </a:r>
            <a:r>
              <a:rPr lang="es-MX" sz="1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M.X.</a:t>
            </a:r>
            <a:endParaRPr lang="es-MX" sz="8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373C06E-B735-77C9-31D8-9C501B73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5" y="1289675"/>
            <a:ext cx="3990975" cy="40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correspondientes </a:t>
            </a: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alimentos </a:t>
            </a: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tres días para </a:t>
            </a: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</a:t>
            </a:r>
            <a:r>
              <a:rPr lang="es-MX" sz="9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materiales de ferretería y honorarios de herrería para adaptación de chapa</a:t>
            </a:r>
            <a:r>
              <a:rPr lang="es-MX" sz="9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D1DA5E63-6987-DBCB-4575-FCF73056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5" y="1961189"/>
            <a:ext cx="336994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ENRIQUE PIÑA AGUILAR</a:t>
            </a: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3AEBFFF6-6B49-567E-75CE-90607EB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260" y="1980558"/>
            <a:ext cx="973930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10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 </a:t>
            </a:r>
            <a:r>
              <a:rPr lang="es-MX" sz="10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1200</a:t>
            </a:r>
            <a:r>
              <a:rPr lang="es-MX" sz="1000" dirty="0" smtClean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</a:t>
            </a:r>
            <a:endParaRPr lang="es-MX" sz="1000" dirty="0" smtClean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>
            <a:extLst>
              <a:ext uri="{FF2B5EF4-FFF2-40B4-BE49-F238E27FC236}">
                <a16:creationId xmlns:a16="http://schemas.microsoft.com/office/drawing/2014/main" id="{77ED9FA2-9EA5-3D8D-D716-63D8099E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7" y="2706192"/>
            <a:ext cx="1119981" cy="26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21/01/2025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">
            <a:extLst>
              <a:ext uri="{FF2B5EF4-FFF2-40B4-BE49-F238E27FC236}">
                <a16:creationId xmlns:a16="http://schemas.microsoft.com/office/drawing/2014/main" id="{DBDA2228-8C4F-FA9B-9619-5B0D392D8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538" y="2723411"/>
            <a:ext cx="1321278" cy="2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Enrique Piña Aguilar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AA3113E4-120F-683F-7BE2-4C2145A35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5" y="1128729"/>
            <a:ext cx="3629023" cy="23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Gastos sin comprobar realizados del </a:t>
            </a:r>
            <a:r>
              <a:rPr lang="es-MX" sz="1000" dirty="0" smtClean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al 17 de enero</a:t>
            </a: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 de texto 2">
            <a:extLst>
              <a:ext uri="{FF2B5EF4-FFF2-40B4-BE49-F238E27FC236}">
                <a16:creationId xmlns:a16="http://schemas.microsoft.com/office/drawing/2014/main" id="{77ED9FA2-9EA5-3D8D-D716-63D8099E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" y="1949693"/>
            <a:ext cx="841248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AM100291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82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51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Perez Ortiz</dc:creator>
  <cp:lastModifiedBy>Enrique  Piña Aguilar</cp:lastModifiedBy>
  <cp:revision>7</cp:revision>
  <cp:lastPrinted>2024-09-20T01:12:07Z</cp:lastPrinted>
  <dcterms:created xsi:type="dcterms:W3CDTF">2024-09-20T01:02:31Z</dcterms:created>
  <dcterms:modified xsi:type="dcterms:W3CDTF">2025-01-21T20:09:51Z</dcterms:modified>
</cp:coreProperties>
</file>