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 Juan Rosales Castillo" userId="075dce62-566b-4fbb-a640-4501ab0731a5" providerId="ADAL" clId="{8994D4CE-93BA-44E5-AB3F-9391899FD92C}"/>
    <pc:docChg chg="undo redo custSel modSld">
      <pc:chgData name="Jose Juan Rosales Castillo" userId="075dce62-566b-4fbb-a640-4501ab0731a5" providerId="ADAL" clId="{8994D4CE-93BA-44E5-AB3F-9391899FD92C}" dt="2025-11-24T22:35:01.578" v="280" actId="20577"/>
      <pc:docMkLst>
        <pc:docMk/>
      </pc:docMkLst>
      <pc:sldChg chg="modSp mod">
        <pc:chgData name="Jose Juan Rosales Castillo" userId="075dce62-566b-4fbb-a640-4501ab0731a5" providerId="ADAL" clId="{8994D4CE-93BA-44E5-AB3F-9391899FD92C}" dt="2025-11-24T22:35:01.578" v="280" actId="20577"/>
        <pc:sldMkLst>
          <pc:docMk/>
          <pc:sldMk cId="2384519269" sldId="258"/>
        </pc:sldMkLst>
        <pc:spChg chg="mod">
          <ac:chgData name="Jose Juan Rosales Castillo" userId="075dce62-566b-4fbb-a640-4501ab0731a5" providerId="ADAL" clId="{8994D4CE-93BA-44E5-AB3F-9391899FD92C}" dt="2025-11-24T22:34:25.141" v="199" actId="20577"/>
          <ac:spMkLst>
            <pc:docMk/>
            <pc:sldMk cId="2384519269" sldId="258"/>
            <ac:spMk id="6" creationId="{00000000-0000-0000-0000-000000000000}"/>
          </ac:spMkLst>
        </pc:spChg>
        <pc:spChg chg="mod">
          <ac:chgData name="Jose Juan Rosales Castillo" userId="075dce62-566b-4fbb-a640-4501ab0731a5" providerId="ADAL" clId="{8994D4CE-93BA-44E5-AB3F-9391899FD92C}" dt="2025-11-24T22:34:35.132" v="223" actId="20577"/>
          <ac:spMkLst>
            <pc:docMk/>
            <pc:sldMk cId="2384519269" sldId="258"/>
            <ac:spMk id="7" creationId="{00000000-0000-0000-0000-000000000000}"/>
          </ac:spMkLst>
        </pc:spChg>
        <pc:spChg chg="mod">
          <ac:chgData name="Jose Juan Rosales Castillo" userId="075dce62-566b-4fbb-a640-4501ab0731a5" providerId="ADAL" clId="{8994D4CE-93BA-44E5-AB3F-9391899FD92C}" dt="2025-11-24T22:34:54.204" v="274" actId="20577"/>
          <ac:spMkLst>
            <pc:docMk/>
            <pc:sldMk cId="2384519269" sldId="258"/>
            <ac:spMk id="8" creationId="{00000000-0000-0000-0000-000000000000}"/>
          </ac:spMkLst>
        </pc:spChg>
        <pc:spChg chg="mod">
          <ac:chgData name="Jose Juan Rosales Castillo" userId="075dce62-566b-4fbb-a640-4501ab0731a5" providerId="ADAL" clId="{8994D4CE-93BA-44E5-AB3F-9391899FD92C}" dt="2025-11-24T22:35:01.578" v="280" actId="20577"/>
          <ac:spMkLst>
            <pc:docMk/>
            <pc:sldMk cId="2384519269" sldId="258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864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1605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7237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137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2604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7968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2918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9418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9281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6750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08877-629E-49AD-AD95-AB4D5BAA8B2B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814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08877-629E-49AD-AD95-AB4D5BAA8B2B}" type="datetimeFigureOut">
              <a:rPr lang="es-MX" smtClean="0"/>
              <a:t>24/11/2025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7CBDD-3E72-4736-BC80-1D42A1B8BC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0498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451" y="837503"/>
            <a:ext cx="5285714" cy="408571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767943" y="1058091"/>
            <a:ext cx="1201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$ 905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1524000" y="1455640"/>
            <a:ext cx="4445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Novecientos cinco pesos 00/100 M.N.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524000" y="1993308"/>
            <a:ext cx="44457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Gastos no deducibles para festejo de cumpleaños </a:t>
            </a:r>
          </a:p>
          <a:p>
            <a:r>
              <a:rPr lang="es-MX" sz="1600" dirty="0"/>
              <a:t>Gerencia operaciones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1524000" y="4005942"/>
            <a:ext cx="1624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24    11    2025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1524000" y="3025751"/>
            <a:ext cx="4445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845192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22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Beatriz Gonzalez Quintana</dc:creator>
  <cp:lastModifiedBy>Jose Juan Rosales Castillo</cp:lastModifiedBy>
  <cp:revision>42</cp:revision>
  <dcterms:created xsi:type="dcterms:W3CDTF">2021-08-21T00:39:46Z</dcterms:created>
  <dcterms:modified xsi:type="dcterms:W3CDTF">2025-11-24T22:35:03Z</dcterms:modified>
</cp:coreProperties>
</file>