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 Juan Rosales Castillo" userId="075dce62-566b-4fbb-a640-4501ab0731a5" providerId="ADAL" clId="{C74CD47A-8FBE-4BA5-9639-9597030345AD}"/>
    <pc:docChg chg="custSel modSld">
      <pc:chgData name="Jose Juan Rosales Castillo" userId="075dce62-566b-4fbb-a640-4501ab0731a5" providerId="ADAL" clId="{C74CD47A-8FBE-4BA5-9639-9597030345AD}" dt="2025-06-06T20:57:04.243" v="172" actId="20577"/>
      <pc:docMkLst>
        <pc:docMk/>
      </pc:docMkLst>
      <pc:sldChg chg="modSp mod">
        <pc:chgData name="Jose Juan Rosales Castillo" userId="075dce62-566b-4fbb-a640-4501ab0731a5" providerId="ADAL" clId="{C74CD47A-8FBE-4BA5-9639-9597030345AD}" dt="2025-06-06T20:57:04.243" v="172" actId="20577"/>
        <pc:sldMkLst>
          <pc:docMk/>
          <pc:sldMk cId="2384519269" sldId="258"/>
        </pc:sldMkLst>
        <pc:spChg chg="mod">
          <ac:chgData name="Jose Juan Rosales Castillo" userId="075dce62-566b-4fbb-a640-4501ab0731a5" providerId="ADAL" clId="{C74CD47A-8FBE-4BA5-9639-9597030345AD}" dt="2025-06-06T20:56:54" v="145" actId="20577"/>
          <ac:spMkLst>
            <pc:docMk/>
            <pc:sldMk cId="2384519269" sldId="258"/>
            <ac:spMk id="6" creationId="{00000000-0000-0000-0000-000000000000}"/>
          </ac:spMkLst>
        </pc:spChg>
        <pc:spChg chg="mod">
          <ac:chgData name="Jose Juan Rosales Castillo" userId="075dce62-566b-4fbb-a640-4501ab0731a5" providerId="ADAL" clId="{C74CD47A-8FBE-4BA5-9639-9597030345AD}" dt="2025-06-06T20:57:04.243" v="172" actId="20577"/>
          <ac:spMkLst>
            <pc:docMk/>
            <pc:sldMk cId="2384519269" sldId="258"/>
            <ac:spMk id="7" creationId="{00000000-0000-0000-0000-000000000000}"/>
          </ac:spMkLst>
        </pc:spChg>
        <pc:spChg chg="mod">
          <ac:chgData name="Jose Juan Rosales Castillo" userId="075dce62-566b-4fbb-a640-4501ab0731a5" providerId="ADAL" clId="{C74CD47A-8FBE-4BA5-9639-9597030345AD}" dt="2025-06-06T20:53:47.385" v="74" actId="20577"/>
          <ac:spMkLst>
            <pc:docMk/>
            <pc:sldMk cId="2384519269" sldId="258"/>
            <ac:spMk id="9" creationId="{00000000-0000-0000-0000-000000000000}"/>
          </ac:spMkLst>
        </pc:spChg>
        <pc:spChg chg="mod">
          <ac:chgData name="Jose Juan Rosales Castillo" userId="075dce62-566b-4fbb-a640-4501ab0731a5" providerId="ADAL" clId="{C74CD47A-8FBE-4BA5-9639-9597030345AD}" dt="2025-06-06T20:53:24.782" v="57" actId="20577"/>
          <ac:spMkLst>
            <pc:docMk/>
            <pc:sldMk cId="2384519269" sldId="258"/>
            <ac:spMk id="10" creationId="{00000000-0000-0000-0000-000000000000}"/>
          </ac:spMkLst>
        </pc:spChg>
      </pc:sldChg>
    </pc:docChg>
  </pc:docChgLst>
  <pc:docChgLst>
    <pc:chgData name="Jose Juan Rosales Castillo" userId="075dce62-566b-4fbb-a640-4501ab0731a5" providerId="ADAL" clId="{A6FB39B8-95A4-4356-9B34-F5C9F6A0B393}"/>
    <pc:docChg chg="custSel modSld">
      <pc:chgData name="Jose Juan Rosales Castillo" userId="075dce62-566b-4fbb-a640-4501ab0731a5" providerId="ADAL" clId="{A6FB39B8-95A4-4356-9B34-F5C9F6A0B393}" dt="2025-02-12T15:36:52.003" v="195" actId="478"/>
      <pc:docMkLst>
        <pc:docMk/>
      </pc:docMkLst>
      <pc:sldChg chg="delSp modSp mod">
        <pc:chgData name="Jose Juan Rosales Castillo" userId="075dce62-566b-4fbb-a640-4501ab0731a5" providerId="ADAL" clId="{A6FB39B8-95A4-4356-9B34-F5C9F6A0B393}" dt="2025-02-12T15:36:52.003" v="195" actId="478"/>
        <pc:sldMkLst>
          <pc:docMk/>
          <pc:sldMk cId="2384519269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06/06/2025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864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06/06/2025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1605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06/06/2025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7237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06/06/2025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1375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06/06/2025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2604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06/06/2025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7968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06/06/2025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2918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06/06/2025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9418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06/06/2025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9281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06/06/2025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6750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06/06/2025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814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08877-629E-49AD-AD95-AB4D5BAA8B2B}" type="datetimeFigureOut">
              <a:rPr lang="es-MX" smtClean="0"/>
              <a:t>06/06/2025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0498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451" y="837503"/>
            <a:ext cx="5285714" cy="4085714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4767943" y="1058091"/>
            <a:ext cx="1201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$ 485.10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1524000" y="1455640"/>
            <a:ext cx="44457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Cuatrocientos ochenta </a:t>
            </a:r>
            <a:r>
              <a:rPr lang="es-MX" sz="1600"/>
              <a:t>y cinco pesos 10/100 </a:t>
            </a:r>
            <a:r>
              <a:rPr lang="es-MX" sz="1600" dirty="0"/>
              <a:t>M.N.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524000" y="1993308"/>
            <a:ext cx="44457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Propina comida del 05 Y 06 de Febrero 2025 por comidas durante visita a Morelos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1524000" y="4005942"/>
            <a:ext cx="1624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04    06    2025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1524000" y="3025751"/>
            <a:ext cx="4445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Una comida sin factura, no sirvió el portal y </a:t>
            </a:r>
          </a:p>
          <a:p>
            <a:r>
              <a:rPr lang="es-MX" dirty="0"/>
              <a:t>propinas</a:t>
            </a:r>
          </a:p>
        </p:txBody>
      </p:sp>
    </p:spTree>
    <p:extLst>
      <p:ext uri="{BB962C8B-B14F-4D97-AF65-F5344CB8AC3E}">
        <p14:creationId xmlns:p14="http://schemas.microsoft.com/office/powerpoint/2010/main" val="23845192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41</Words>
  <Application>Microsoft Office PowerPoint</Application>
  <PresentationFormat>Panorámica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Beatriz Gonzalez Quintana</dc:creator>
  <cp:lastModifiedBy>Jose Juan Rosales Castillo</cp:lastModifiedBy>
  <cp:revision>42</cp:revision>
  <dcterms:created xsi:type="dcterms:W3CDTF">2021-08-21T00:39:46Z</dcterms:created>
  <dcterms:modified xsi:type="dcterms:W3CDTF">2025-06-06T20:57:04Z</dcterms:modified>
</cp:coreProperties>
</file>