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Juan Rosales Castillo" userId="075dce62-566b-4fbb-a640-4501ab0731a5" providerId="ADAL" clId="{A6FB39B8-95A4-4356-9B34-F5C9F6A0B393}"/>
    <pc:docChg chg="custSel modSld">
      <pc:chgData name="Jose Juan Rosales Castillo" userId="075dce62-566b-4fbb-a640-4501ab0731a5" providerId="ADAL" clId="{A6FB39B8-95A4-4356-9B34-F5C9F6A0B393}" dt="2025-02-12T15:36:52.003" v="195" actId="478"/>
      <pc:docMkLst>
        <pc:docMk/>
      </pc:docMkLst>
      <pc:sldChg chg="delSp modSp mod">
        <pc:chgData name="Jose Juan Rosales Castillo" userId="075dce62-566b-4fbb-a640-4501ab0731a5" providerId="ADAL" clId="{A6FB39B8-95A4-4356-9B34-F5C9F6A0B393}" dt="2025-02-12T15:36:52.003" v="195" actId="478"/>
        <pc:sldMkLst>
          <pc:docMk/>
          <pc:sldMk cId="2384519269" sldId="258"/>
        </pc:sldMkLst>
        <pc:spChg chg="mod">
          <ac:chgData name="Jose Juan Rosales Castillo" userId="075dce62-566b-4fbb-a640-4501ab0731a5" providerId="ADAL" clId="{A6FB39B8-95A4-4356-9B34-F5C9F6A0B393}" dt="2025-02-12T15:35:01.157" v="97" actId="20577"/>
          <ac:spMkLst>
            <pc:docMk/>
            <pc:sldMk cId="2384519269" sldId="258"/>
            <ac:spMk id="6" creationId="{00000000-0000-0000-0000-000000000000}"/>
          </ac:spMkLst>
        </pc:spChg>
        <pc:spChg chg="mod">
          <ac:chgData name="Jose Juan Rosales Castillo" userId="075dce62-566b-4fbb-a640-4501ab0731a5" providerId="ADAL" clId="{A6FB39B8-95A4-4356-9B34-F5C9F6A0B393}" dt="2025-02-12T15:35:18.371" v="159" actId="20577"/>
          <ac:spMkLst>
            <pc:docMk/>
            <pc:sldMk cId="2384519269" sldId="258"/>
            <ac:spMk id="7" creationId="{00000000-0000-0000-0000-000000000000}"/>
          </ac:spMkLst>
        </pc:spChg>
        <pc:spChg chg="mod">
          <ac:chgData name="Jose Juan Rosales Castillo" userId="075dce62-566b-4fbb-a640-4501ab0731a5" providerId="ADAL" clId="{A6FB39B8-95A4-4356-9B34-F5C9F6A0B393}" dt="2025-02-12T15:34:09.171" v="85" actId="20577"/>
          <ac:spMkLst>
            <pc:docMk/>
            <pc:sldMk cId="2384519269" sldId="258"/>
            <ac:spMk id="8" creationId="{00000000-0000-0000-0000-000000000000}"/>
          </ac:spMkLst>
        </pc:spChg>
        <pc:spChg chg="mod">
          <ac:chgData name="Jose Juan Rosales Castillo" userId="075dce62-566b-4fbb-a640-4501ab0731a5" providerId="ADAL" clId="{A6FB39B8-95A4-4356-9B34-F5C9F6A0B393}" dt="2025-02-12T15:36:45.690" v="194" actId="20577"/>
          <ac:spMkLst>
            <pc:docMk/>
            <pc:sldMk cId="2384519269" sldId="258"/>
            <ac:spMk id="9" creationId="{00000000-0000-0000-0000-000000000000}"/>
          </ac:spMkLst>
        </pc:spChg>
        <pc:spChg chg="mod">
          <ac:chgData name="Jose Juan Rosales Castillo" userId="075dce62-566b-4fbb-a640-4501ab0731a5" providerId="ADAL" clId="{A6FB39B8-95A4-4356-9B34-F5C9F6A0B393}" dt="2025-02-12T15:36:33.119" v="186" actId="20577"/>
          <ac:spMkLst>
            <pc:docMk/>
            <pc:sldMk cId="2384519269" sldId="258"/>
            <ac:spMk id="10" creationId="{00000000-0000-0000-0000-000000000000}"/>
          </ac:spMkLst>
        </pc:spChg>
        <pc:picChg chg="del">
          <ac:chgData name="Jose Juan Rosales Castillo" userId="075dce62-566b-4fbb-a640-4501ab0731a5" providerId="ADAL" clId="{A6FB39B8-95A4-4356-9B34-F5C9F6A0B393}" dt="2025-02-12T15:36:52.003" v="195" actId="478"/>
          <ac:picMkLst>
            <pc:docMk/>
            <pc:sldMk cId="2384519269" sldId="258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837503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58091"/>
            <a:ext cx="120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$ 271.65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445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Doscientos setenta y un peos 65/100 M.N.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24000" y="1993308"/>
            <a:ext cx="444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Propina comida del 05 Y 06 de Febrero 2025 por comidas durante visita a Morelos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12    02    2025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524000" y="3025751"/>
            <a:ext cx="44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Factura BFO130320L38 y 16798</a:t>
            </a:r>
          </a:p>
        </p:txBody>
      </p:sp>
    </p:spTree>
    <p:extLst>
      <p:ext uri="{BB962C8B-B14F-4D97-AF65-F5344CB8AC3E}">
        <p14:creationId xmlns:p14="http://schemas.microsoft.com/office/powerpoint/2010/main" val="2384519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Jose Juan Rosales Castillo</cp:lastModifiedBy>
  <cp:revision>42</cp:revision>
  <dcterms:created xsi:type="dcterms:W3CDTF">2021-08-21T00:39:46Z</dcterms:created>
  <dcterms:modified xsi:type="dcterms:W3CDTF">2025-02-12T15:36:56Z</dcterms:modified>
</cp:coreProperties>
</file>