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 Juan Rosales Castillo" userId="075dce62-566b-4fbb-a640-4501ab0731a5" providerId="ADAL" clId="{8E5921FC-70CF-4188-B943-F8FD9ACF1C2B}"/>
    <pc:docChg chg="custSel modSld">
      <pc:chgData name="Jose Juan Rosales Castillo" userId="075dce62-566b-4fbb-a640-4501ab0731a5" providerId="ADAL" clId="{8E5921FC-70CF-4188-B943-F8FD9ACF1C2B}" dt="2024-10-22T21:31:49.256" v="91" actId="478"/>
      <pc:docMkLst>
        <pc:docMk/>
      </pc:docMkLst>
      <pc:sldChg chg="delSp modSp mod">
        <pc:chgData name="Jose Juan Rosales Castillo" userId="075dce62-566b-4fbb-a640-4501ab0731a5" providerId="ADAL" clId="{8E5921FC-70CF-4188-B943-F8FD9ACF1C2B}" dt="2024-10-22T21:31:49.256" v="91" actId="478"/>
        <pc:sldMkLst>
          <pc:docMk/>
          <pc:sldMk cId="2384519269" sldId="258"/>
        </pc:sldMkLst>
        <pc:spChg chg="mod">
          <ac:chgData name="Jose Juan Rosales Castillo" userId="075dce62-566b-4fbb-a640-4501ab0731a5" providerId="ADAL" clId="{8E5921FC-70CF-4188-B943-F8FD9ACF1C2B}" dt="2024-10-22T21:30:24.347" v="9" actId="20577"/>
          <ac:spMkLst>
            <pc:docMk/>
            <pc:sldMk cId="2384519269" sldId="258"/>
            <ac:spMk id="6" creationId="{00000000-0000-0000-0000-000000000000}"/>
          </ac:spMkLst>
        </pc:spChg>
        <pc:spChg chg="mod">
          <ac:chgData name="Jose Juan Rosales Castillo" userId="075dce62-566b-4fbb-a640-4501ab0731a5" providerId="ADAL" clId="{8E5921FC-70CF-4188-B943-F8FD9ACF1C2B}" dt="2024-10-22T21:30:46.791" v="53" actId="20577"/>
          <ac:spMkLst>
            <pc:docMk/>
            <pc:sldMk cId="2384519269" sldId="258"/>
            <ac:spMk id="7" creationId="{00000000-0000-0000-0000-000000000000}"/>
          </ac:spMkLst>
        </pc:spChg>
        <pc:spChg chg="mod">
          <ac:chgData name="Jose Juan Rosales Castillo" userId="075dce62-566b-4fbb-a640-4501ab0731a5" providerId="ADAL" clId="{8E5921FC-70CF-4188-B943-F8FD9ACF1C2B}" dt="2024-10-22T21:31:01.366" v="66" actId="20577"/>
          <ac:spMkLst>
            <pc:docMk/>
            <pc:sldMk cId="2384519269" sldId="258"/>
            <ac:spMk id="8" creationId="{00000000-0000-0000-0000-000000000000}"/>
          </ac:spMkLst>
        </pc:spChg>
        <pc:spChg chg="mod">
          <ac:chgData name="Jose Juan Rosales Castillo" userId="075dce62-566b-4fbb-a640-4501ab0731a5" providerId="ADAL" clId="{8E5921FC-70CF-4188-B943-F8FD9ACF1C2B}" dt="2024-10-22T21:31:47.073" v="90" actId="20577"/>
          <ac:spMkLst>
            <pc:docMk/>
            <pc:sldMk cId="2384519269" sldId="258"/>
            <ac:spMk id="9" creationId="{00000000-0000-0000-0000-000000000000}"/>
          </ac:spMkLst>
        </pc:spChg>
        <pc:spChg chg="mod">
          <ac:chgData name="Jose Juan Rosales Castillo" userId="075dce62-566b-4fbb-a640-4501ab0731a5" providerId="ADAL" clId="{8E5921FC-70CF-4188-B943-F8FD9ACF1C2B}" dt="2024-10-22T21:31:34.642" v="80"/>
          <ac:spMkLst>
            <pc:docMk/>
            <pc:sldMk cId="2384519269" sldId="258"/>
            <ac:spMk id="10" creationId="{00000000-0000-0000-0000-000000000000}"/>
          </ac:spMkLst>
        </pc:spChg>
        <pc:picChg chg="del">
          <ac:chgData name="Jose Juan Rosales Castillo" userId="075dce62-566b-4fbb-a640-4501ab0731a5" providerId="ADAL" clId="{8E5921FC-70CF-4188-B943-F8FD9ACF1C2B}" dt="2024-10-22T21:31:49.256" v="91" actId="478"/>
          <ac:picMkLst>
            <pc:docMk/>
            <pc:sldMk cId="2384519269" sldId="258"/>
            <ac:picMk id="11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864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605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7237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1375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2604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7968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2918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9418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9281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6750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814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08877-629E-49AD-AD95-AB4D5BAA8B2B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0498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451" y="837503"/>
            <a:ext cx="5285714" cy="4085714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4767943" y="1058091"/>
            <a:ext cx="1201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$ 327.80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24000" y="1455640"/>
            <a:ext cx="44457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Trescientos veintisiete pesos 80/100 M.N.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1524000" y="1993308"/>
            <a:ext cx="44457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Propina comida del 21 de </a:t>
            </a:r>
            <a:r>
              <a:rPr lang="es-MX" sz="1600" dirty="0" err="1"/>
              <a:t>OCtubre</a:t>
            </a:r>
            <a:endParaRPr lang="es-MX" sz="1600" dirty="0"/>
          </a:p>
        </p:txBody>
      </p:sp>
      <p:sp>
        <p:nvSpPr>
          <p:cNvPr id="9" name="CuadroTexto 8"/>
          <p:cNvSpPr txBox="1"/>
          <p:nvPr/>
        </p:nvSpPr>
        <p:spPr>
          <a:xfrm>
            <a:off x="1524000" y="4005942"/>
            <a:ext cx="1624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22    10    2024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1524000" y="3025751"/>
            <a:ext cx="4445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Factura </a:t>
            </a:r>
            <a:r>
              <a:rPr lang="es-MX" sz="1800" b="1" i="0" u="none" strike="noStrike" baseline="0" dirty="0">
                <a:latin typeface="DejaVuSans-Bold"/>
              </a:rPr>
              <a:t>TAGS-007836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845192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21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DejaVuSans-Bold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Beatriz Gonzalez Quintana</dc:creator>
  <cp:lastModifiedBy>Jose Juan Rosales Castillo</cp:lastModifiedBy>
  <cp:revision>42</cp:revision>
  <dcterms:created xsi:type="dcterms:W3CDTF">2021-08-21T00:39:46Z</dcterms:created>
  <dcterms:modified xsi:type="dcterms:W3CDTF">2024-10-22T21:31:50Z</dcterms:modified>
</cp:coreProperties>
</file>