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1622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MX"/>
              <a:t>Haz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22F3A7-D118-4CF4-938F-B44013E31E50}" type="datetimeFigureOut">
              <a:rPr lang="es-MX" smtClean="0"/>
              <a:t>15/01/2026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3B1E79-CB92-4BDE-B35B-CDCACF28413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636022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22F3A7-D118-4CF4-938F-B44013E31E50}" type="datetimeFigureOut">
              <a:rPr lang="es-MX" smtClean="0"/>
              <a:t>15/01/2026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3B1E79-CB92-4BDE-B35B-CDCACF28413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1216645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22F3A7-D118-4CF4-938F-B44013E31E50}" type="datetimeFigureOut">
              <a:rPr lang="es-MX" smtClean="0"/>
              <a:t>15/01/2026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3B1E79-CB92-4BDE-B35B-CDCACF28413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7409879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22F3A7-D118-4CF4-938F-B44013E31E50}" type="datetimeFigureOut">
              <a:rPr lang="es-MX" smtClean="0"/>
              <a:t>15/01/2026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3B1E79-CB92-4BDE-B35B-CDCACF28413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8620197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22F3A7-D118-4CF4-938F-B44013E31E50}" type="datetimeFigureOut">
              <a:rPr lang="es-MX" smtClean="0"/>
              <a:t>15/01/2026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3B1E79-CB92-4BDE-B35B-CDCACF28413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3559335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22F3A7-D118-4CF4-938F-B44013E31E50}" type="datetimeFigureOut">
              <a:rPr lang="es-MX" smtClean="0"/>
              <a:t>15/01/2026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3B1E79-CB92-4BDE-B35B-CDCACF28413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077947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22F3A7-D118-4CF4-938F-B44013E31E50}" type="datetimeFigureOut">
              <a:rPr lang="es-MX" smtClean="0"/>
              <a:t>15/01/2026</a:t>
            </a:fld>
            <a:endParaRPr lang="es-MX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3B1E79-CB92-4BDE-B35B-CDCACF28413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5197651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22F3A7-D118-4CF4-938F-B44013E31E50}" type="datetimeFigureOut">
              <a:rPr lang="es-MX" smtClean="0"/>
              <a:t>15/01/2026</a:t>
            </a:fld>
            <a:endParaRPr lang="es-MX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3B1E79-CB92-4BDE-B35B-CDCACF28413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6583704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22F3A7-D118-4CF4-938F-B44013E31E50}" type="datetimeFigureOut">
              <a:rPr lang="es-MX" smtClean="0"/>
              <a:t>15/01/2026</a:t>
            </a:fld>
            <a:endParaRPr lang="es-MX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3B1E79-CB92-4BDE-B35B-CDCACF28413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829448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22F3A7-D118-4CF4-938F-B44013E31E50}" type="datetimeFigureOut">
              <a:rPr lang="es-MX" smtClean="0"/>
              <a:t>15/01/2026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3B1E79-CB92-4BDE-B35B-CDCACF28413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2749871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MX"/>
              <a:t>Haz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22F3A7-D118-4CF4-938F-B44013E31E50}" type="datetimeFigureOut">
              <a:rPr lang="es-MX" smtClean="0"/>
              <a:t>15/01/2026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3B1E79-CB92-4BDE-B35B-CDCACF28413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8322966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922F3A7-D118-4CF4-938F-B44013E31E50}" type="datetimeFigureOut">
              <a:rPr lang="es-MX" smtClean="0"/>
              <a:t>15/01/2026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E3B1E79-CB92-4BDE-B35B-CDCACF28413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4338008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>
            <a:extLst>
              <a:ext uri="{FF2B5EF4-FFF2-40B4-BE49-F238E27FC236}">
                <a16:creationId xmlns:a16="http://schemas.microsoft.com/office/drawing/2014/main" id="{02CF61BF-861B-FE05-2951-A9544725EAC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75503" y="1220961"/>
            <a:ext cx="5285714" cy="4085714"/>
          </a:xfrm>
          <a:prstGeom prst="rect">
            <a:avLst/>
          </a:prstGeom>
        </p:spPr>
      </p:pic>
      <p:sp>
        <p:nvSpPr>
          <p:cNvPr id="5" name="CuadroTexto 4">
            <a:extLst>
              <a:ext uri="{FF2B5EF4-FFF2-40B4-BE49-F238E27FC236}">
                <a16:creationId xmlns:a16="http://schemas.microsoft.com/office/drawing/2014/main" id="{F4FED962-7C9C-02FB-3250-CB079EDF5729}"/>
              </a:ext>
            </a:extLst>
          </p:cNvPr>
          <p:cNvSpPr txBox="1"/>
          <p:nvPr/>
        </p:nvSpPr>
        <p:spPr>
          <a:xfrm>
            <a:off x="5819995" y="1441549"/>
            <a:ext cx="12017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/>
              <a:t>$ 68.00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A82085EA-63D1-5ACF-17A2-2163A9AD5AD5}"/>
              </a:ext>
            </a:extLst>
          </p:cNvPr>
          <p:cNvSpPr txBox="1"/>
          <p:nvPr/>
        </p:nvSpPr>
        <p:spPr>
          <a:xfrm>
            <a:off x="2576052" y="1839098"/>
            <a:ext cx="444572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600" dirty="0"/>
              <a:t>Sesenta y ocho pesos 00/100 M.N.</a:t>
            </a: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98E1FADC-6544-AC7B-B642-9F62EBD35089}"/>
              </a:ext>
            </a:extLst>
          </p:cNvPr>
          <p:cNvSpPr txBox="1"/>
          <p:nvPr/>
        </p:nvSpPr>
        <p:spPr>
          <a:xfrm>
            <a:off x="2576052" y="2376766"/>
            <a:ext cx="444572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600"/>
              <a:t>Propina comida 12 de Enero de 2026</a:t>
            </a:r>
            <a:endParaRPr lang="es-MX" sz="1600" dirty="0"/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CEC24936-C192-814D-979D-3B01EB063B7A}"/>
              </a:ext>
            </a:extLst>
          </p:cNvPr>
          <p:cNvSpPr txBox="1"/>
          <p:nvPr/>
        </p:nvSpPr>
        <p:spPr>
          <a:xfrm>
            <a:off x="2576052" y="4389400"/>
            <a:ext cx="16241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/>
              <a:t>11    01    2026</a:t>
            </a:r>
          </a:p>
        </p:txBody>
      </p:sp>
      <p:pic>
        <p:nvPicPr>
          <p:cNvPr id="9" name="Imagen 8">
            <a:extLst>
              <a:ext uri="{FF2B5EF4-FFF2-40B4-BE49-F238E27FC236}">
                <a16:creationId xmlns:a16="http://schemas.microsoft.com/office/drawing/2014/main" id="{71A2A9AF-6D39-A972-53DE-FC54D883054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82575" y="4428589"/>
            <a:ext cx="372816" cy="239487"/>
          </a:xfrm>
          <a:prstGeom prst="rect">
            <a:avLst/>
          </a:prstGeom>
        </p:spPr>
      </p:pic>
      <p:sp>
        <p:nvSpPr>
          <p:cNvPr id="10" name="CuadroTexto 9">
            <a:extLst>
              <a:ext uri="{FF2B5EF4-FFF2-40B4-BE49-F238E27FC236}">
                <a16:creationId xmlns:a16="http://schemas.microsoft.com/office/drawing/2014/main" id="{441A9804-BEBD-B34B-DDDE-A222132D338B}"/>
              </a:ext>
            </a:extLst>
          </p:cNvPr>
          <p:cNvSpPr txBox="1"/>
          <p:nvPr/>
        </p:nvSpPr>
        <p:spPr>
          <a:xfrm>
            <a:off x="2576052" y="3484961"/>
            <a:ext cx="444572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600" dirty="0"/>
              <a:t>Beatriz González Quintana</a:t>
            </a:r>
          </a:p>
        </p:txBody>
      </p:sp>
    </p:spTree>
    <p:extLst>
      <p:ext uri="{BB962C8B-B14F-4D97-AF65-F5344CB8AC3E}">
        <p14:creationId xmlns:p14="http://schemas.microsoft.com/office/powerpoint/2010/main" val="369564451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Tema de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</TotalTime>
  <Words>24</Words>
  <Application>Microsoft Office PowerPoint</Application>
  <PresentationFormat>Presentación en pantalla (4:3)</PresentationFormat>
  <Paragraphs>5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Beatriz Gonzalez Quintana</dc:creator>
  <cp:lastModifiedBy>Beatriz Gonzalez Quintana</cp:lastModifiedBy>
  <cp:revision>2</cp:revision>
  <dcterms:created xsi:type="dcterms:W3CDTF">2026-01-16T04:16:34Z</dcterms:created>
  <dcterms:modified xsi:type="dcterms:W3CDTF">2026-01-16T04:42:22Z</dcterms:modified>
</cp:coreProperties>
</file>