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360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166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098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01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93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79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976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837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4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498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229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22F3A7-D118-4CF4-938F-B44013E31E50}" type="datetimeFigureOut">
              <a:rPr lang="es-MX" smtClean="0"/>
              <a:t>15/01/2026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3B1E79-CB92-4BDE-B35B-CDCACF284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38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2CF61BF-861B-FE05-2951-A9544725E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503" y="1220961"/>
            <a:ext cx="5285714" cy="408571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4FED962-7C9C-02FB-3250-CB079EDF5729}"/>
              </a:ext>
            </a:extLst>
          </p:cNvPr>
          <p:cNvSpPr txBox="1"/>
          <p:nvPr/>
        </p:nvSpPr>
        <p:spPr>
          <a:xfrm>
            <a:off x="5819995" y="1441549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$ 100.00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2085EA-63D1-5ACF-17A2-2163A9AD5AD5}"/>
              </a:ext>
            </a:extLst>
          </p:cNvPr>
          <p:cNvSpPr txBox="1"/>
          <p:nvPr/>
        </p:nvSpPr>
        <p:spPr>
          <a:xfrm>
            <a:off x="2576052" y="1839098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Cien pesos 00/100 M.N.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8E1FADC-6544-AC7B-B642-9F62EBD35089}"/>
              </a:ext>
            </a:extLst>
          </p:cNvPr>
          <p:cNvSpPr txBox="1"/>
          <p:nvPr/>
        </p:nvSpPr>
        <p:spPr>
          <a:xfrm>
            <a:off x="2576052" y="2376766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Compra de 2 litros de anticongelante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EC24936-C192-814D-979D-3B01EB063B7A}"/>
              </a:ext>
            </a:extLst>
          </p:cNvPr>
          <p:cNvSpPr txBox="1"/>
          <p:nvPr/>
        </p:nvSpPr>
        <p:spPr>
          <a:xfrm>
            <a:off x="2576052" y="4389400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11    01    2026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1A2A9AF-6D39-A972-53DE-FC54D8830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575" y="4428589"/>
            <a:ext cx="372816" cy="23948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41A9804-BEBD-B34B-DDDE-A222132D338B}"/>
              </a:ext>
            </a:extLst>
          </p:cNvPr>
          <p:cNvSpPr txBox="1"/>
          <p:nvPr/>
        </p:nvSpPr>
        <p:spPr>
          <a:xfrm>
            <a:off x="2576052" y="3484961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Beatriz González Quintana</a:t>
            </a:r>
          </a:p>
        </p:txBody>
      </p:sp>
    </p:spTree>
    <p:extLst>
      <p:ext uri="{BB962C8B-B14F-4D97-AF65-F5344CB8AC3E}">
        <p14:creationId xmlns:p14="http://schemas.microsoft.com/office/powerpoint/2010/main" val="3695644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Beatriz Gonzalez Quintana</dc:creator>
  <cp:lastModifiedBy>Beatriz Gonzalez Quintana</cp:lastModifiedBy>
  <cp:revision>1</cp:revision>
  <dcterms:created xsi:type="dcterms:W3CDTF">2026-01-16T04:16:34Z</dcterms:created>
  <dcterms:modified xsi:type="dcterms:W3CDTF">2026-01-16T04:17:09Z</dcterms:modified>
</cp:coreProperties>
</file>