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108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169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04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688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866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220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68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066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235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80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96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A6E609-05CA-4297-9490-1ADAB28260EE}" type="datetimeFigureOut">
              <a:rPr lang="es-MX" smtClean="0"/>
              <a:t>28/01/2026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8C2FC3-24FC-44C6-8A7D-1B4F9DBE190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78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3D464FA-C3DF-3ADD-6F38-930B46118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143" y="1386143"/>
            <a:ext cx="5285714" cy="4085714"/>
          </a:xfrm>
          <a:prstGeom prst="rect">
            <a:avLst/>
          </a:prstGeom>
        </p:spPr>
      </p:pic>
      <p:sp>
        <p:nvSpPr>
          <p:cNvPr id="5" name="CuadroTexto 5">
            <a:extLst>
              <a:ext uri="{FF2B5EF4-FFF2-40B4-BE49-F238E27FC236}">
                <a16:creationId xmlns:a16="http://schemas.microsoft.com/office/drawing/2014/main" id="{F9343CC5-B04A-B0AB-BA7A-E7A40A01C2C8}"/>
              </a:ext>
            </a:extLst>
          </p:cNvPr>
          <p:cNvSpPr txBox="1"/>
          <p:nvPr/>
        </p:nvSpPr>
        <p:spPr>
          <a:xfrm>
            <a:off x="5673635" y="1606731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$ 283.00</a:t>
            </a:r>
          </a:p>
        </p:txBody>
      </p:sp>
      <p:sp>
        <p:nvSpPr>
          <p:cNvPr id="6" name="CuadroTexto 6">
            <a:extLst>
              <a:ext uri="{FF2B5EF4-FFF2-40B4-BE49-F238E27FC236}">
                <a16:creationId xmlns:a16="http://schemas.microsoft.com/office/drawing/2014/main" id="{8D7211F9-42A9-C3A3-2F47-9CA81C225EF6}"/>
              </a:ext>
            </a:extLst>
          </p:cNvPr>
          <p:cNvSpPr txBox="1"/>
          <p:nvPr/>
        </p:nvSpPr>
        <p:spPr>
          <a:xfrm>
            <a:off x="2429692" y="2004280"/>
            <a:ext cx="4445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600" dirty="0"/>
              <a:t>Doscientos ochenta y tres pesos 00/100 M.N.</a:t>
            </a:r>
          </a:p>
        </p:txBody>
      </p:sp>
      <p:sp>
        <p:nvSpPr>
          <p:cNvPr id="7" name="CuadroTexto 7">
            <a:extLst>
              <a:ext uri="{FF2B5EF4-FFF2-40B4-BE49-F238E27FC236}">
                <a16:creationId xmlns:a16="http://schemas.microsoft.com/office/drawing/2014/main" id="{08EFA709-BD3E-A167-B191-74AADF47C2C0}"/>
              </a:ext>
            </a:extLst>
          </p:cNvPr>
          <p:cNvSpPr txBox="1"/>
          <p:nvPr/>
        </p:nvSpPr>
        <p:spPr>
          <a:xfrm>
            <a:off x="2429692" y="2541948"/>
            <a:ext cx="4445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600" dirty="0"/>
              <a:t>Comida: Ivan Ventura, Marcos Rincon y Beatriz Gonzalez</a:t>
            </a:r>
          </a:p>
        </p:txBody>
      </p:sp>
      <p:sp>
        <p:nvSpPr>
          <p:cNvPr id="8" name="CuadroTexto 8">
            <a:extLst>
              <a:ext uri="{FF2B5EF4-FFF2-40B4-BE49-F238E27FC236}">
                <a16:creationId xmlns:a16="http://schemas.microsoft.com/office/drawing/2014/main" id="{0B77DB04-9862-5834-277D-5C34C20BFB0A}"/>
              </a:ext>
            </a:extLst>
          </p:cNvPr>
          <p:cNvSpPr txBox="1"/>
          <p:nvPr/>
        </p:nvSpPr>
        <p:spPr>
          <a:xfrm>
            <a:off x="2429692" y="4554582"/>
            <a:ext cx="1624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27/   01    2026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8959850-67F7-208B-3A16-1FF67782B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215" y="4593771"/>
            <a:ext cx="372816" cy="239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771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Beatriz Gonzalez Quintana</dc:creator>
  <cp:lastModifiedBy>Beatriz Gonzalez Quintana</cp:lastModifiedBy>
  <cp:revision>1</cp:revision>
  <dcterms:created xsi:type="dcterms:W3CDTF">2026-01-28T13:30:23Z</dcterms:created>
  <dcterms:modified xsi:type="dcterms:W3CDTF">2026-01-28T13:32:51Z</dcterms:modified>
</cp:coreProperties>
</file>