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63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476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37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53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894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374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15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474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95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62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24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8877-629E-49AD-AD95-AB4D5BAA8B2B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688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143" y="1276042"/>
            <a:ext cx="5285714" cy="408571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673636" y="1496630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$ 133.50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429692" y="1894179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Ciento treinta y tres pesos 50/100 M.N.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429692" y="2431848"/>
            <a:ext cx="4445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Propina comida del 22 de Diciembre y compra de anticongelante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429693" y="4444481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22    12    2025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215" y="4483671"/>
            <a:ext cx="372816" cy="239487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2429692" y="3464290"/>
            <a:ext cx="4445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Factura  </a:t>
            </a:r>
          </a:p>
        </p:txBody>
      </p:sp>
    </p:spTree>
    <p:extLst>
      <p:ext uri="{BB962C8B-B14F-4D97-AF65-F5344CB8AC3E}">
        <p14:creationId xmlns:p14="http://schemas.microsoft.com/office/powerpoint/2010/main" val="2384519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483</TotalTime>
  <Words>26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Gonzalez Quintana</dc:creator>
  <cp:lastModifiedBy>Beatriz Gonzalez Quintana</cp:lastModifiedBy>
  <cp:revision>43</cp:revision>
  <dcterms:created xsi:type="dcterms:W3CDTF">2021-08-21T00:39:46Z</dcterms:created>
  <dcterms:modified xsi:type="dcterms:W3CDTF">2025-12-23T20:17:04Z</dcterms:modified>
</cp:coreProperties>
</file>