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12/03/2024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864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12/03/2024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605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12/03/2024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7237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12/03/2024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1375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12/03/2024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2604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12/03/2024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7968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12/03/2024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2918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12/03/2024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9418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12/03/2024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9281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12/03/2024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6750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877-629E-49AD-AD95-AB4D5BAA8B2B}" type="datetimeFigureOut">
              <a:rPr lang="es-MX" smtClean="0"/>
              <a:t>12/03/2024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814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08877-629E-49AD-AD95-AB4D5BAA8B2B}" type="datetimeFigureOut">
              <a:rPr lang="es-MX" smtClean="0"/>
              <a:t>12/03/2024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7CBDD-3E72-4736-BC80-1D42A1B8BCE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0498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451" y="837503"/>
            <a:ext cx="5285714" cy="4085714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4767943" y="1058091"/>
            <a:ext cx="1319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$ 267.10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24000" y="1455640"/>
            <a:ext cx="44457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/>
              <a:t>Doscientos sesenta y siete pesos 10/100 M.N.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1524000" y="2045560"/>
            <a:ext cx="44457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/>
              <a:t>Pago de Propina</a:t>
            </a:r>
            <a:endParaRPr lang="es-MX" sz="900" dirty="0"/>
          </a:p>
        </p:txBody>
      </p:sp>
      <p:sp>
        <p:nvSpPr>
          <p:cNvPr id="9" name="CuadroTexto 8"/>
          <p:cNvSpPr txBox="1"/>
          <p:nvPr/>
        </p:nvSpPr>
        <p:spPr>
          <a:xfrm>
            <a:off x="1524000" y="4005942"/>
            <a:ext cx="1624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07    03    2024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3005241" y="4005942"/>
            <a:ext cx="1624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Lic. Edson Pelentir</a:t>
            </a:r>
          </a:p>
        </p:txBody>
      </p:sp>
    </p:spTree>
    <p:extLst>
      <p:ext uri="{BB962C8B-B14F-4D97-AF65-F5344CB8AC3E}">
        <p14:creationId xmlns:p14="http://schemas.microsoft.com/office/powerpoint/2010/main" val="29372415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22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Beatriz Gonzalez Quintana</dc:creator>
  <cp:lastModifiedBy>Jose Juan Rosales Castillo</cp:lastModifiedBy>
  <cp:revision>43</cp:revision>
  <dcterms:created xsi:type="dcterms:W3CDTF">2021-08-21T00:39:46Z</dcterms:created>
  <dcterms:modified xsi:type="dcterms:W3CDTF">2024-03-12T19:14:39Z</dcterms:modified>
</cp:coreProperties>
</file>