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6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60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23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37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60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96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91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41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28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7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1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08877-629E-49AD-AD95-AB4D5BAA8B2B}" type="datetimeFigureOut">
              <a:rPr lang="es-MX" smtClean="0"/>
              <a:t>26/03/2025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49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451" y="797747"/>
            <a:ext cx="5285714" cy="408571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767943" y="1044606"/>
            <a:ext cx="120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$2276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24000" y="1455640"/>
            <a:ext cx="460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Dos mil doscientos setenta y seis pesos 00/100 M.N.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443445" y="1933303"/>
            <a:ext cx="4445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Estacionamiento Parking </a:t>
            </a:r>
            <a:r>
              <a:rPr lang="es-MX" dirty="0" err="1"/>
              <a:t>Fly</a:t>
            </a:r>
            <a:r>
              <a:rPr lang="es-MX" dirty="0"/>
              <a:t> $1200</a:t>
            </a:r>
          </a:p>
          <a:p>
            <a:r>
              <a:rPr lang="es-MX" dirty="0"/>
              <a:t>Uber Aeropuerto a Hotel en Ciudad </a:t>
            </a:r>
            <a:r>
              <a:rPr lang="es-MX" dirty="0" err="1"/>
              <a:t>Panama</a:t>
            </a:r>
            <a:r>
              <a:rPr lang="es-MX" dirty="0"/>
              <a:t> $1076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524000" y="4005942"/>
            <a:ext cx="1624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26   03  2025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523" y="4045131"/>
            <a:ext cx="372816" cy="239487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443445" y="2964646"/>
            <a:ext cx="4683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Estacionamiento del día 9 al día 15 de marzo.</a:t>
            </a:r>
          </a:p>
          <a:p>
            <a:r>
              <a:rPr lang="es-MX" dirty="0"/>
              <a:t>Recorrido de Aeropuerto a Hotel en Uber por 52.78 Dólares (</a:t>
            </a:r>
            <a:r>
              <a:rPr lang="es-MX"/>
              <a:t>Tipo cambio 10 de marzo).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7241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6746</TotalTime>
  <Words>58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Gonzalez Quintana</dc:creator>
  <cp:lastModifiedBy>Oscar Gerardo López Valdez</cp:lastModifiedBy>
  <cp:revision>57</cp:revision>
  <dcterms:created xsi:type="dcterms:W3CDTF">2021-08-21T00:39:46Z</dcterms:created>
  <dcterms:modified xsi:type="dcterms:W3CDTF">2025-03-27T02:59:25Z</dcterms:modified>
</cp:coreProperties>
</file>